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02110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360px,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24px, </a:t>
                      </a: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69px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80728"/>
            <a:ext cx="2520280" cy="50405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980728"/>
            <a:ext cx="252028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63444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768px,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26px, </a:t>
                      </a: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79px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052736"/>
            <a:ext cx="5544616" cy="2227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3429000"/>
            <a:ext cx="554461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50308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1200px,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24px,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 </a:t>
                      </a: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85px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r="18816"/>
          <a:stretch/>
        </p:blipFill>
        <p:spPr>
          <a:xfrm>
            <a:off x="272480" y="980727"/>
            <a:ext cx="5472608" cy="2304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r="19256"/>
          <a:stretch/>
        </p:blipFill>
        <p:spPr>
          <a:xfrm>
            <a:off x="272480" y="3429000"/>
            <a:ext cx="547260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204</Words>
  <Application>Microsoft Office PowerPoint</Application>
  <PresentationFormat>A4 용지(210x297mm)</PresentationFormat>
  <Paragraphs>57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17</cp:lastModifiedBy>
  <cp:revision>14</cp:revision>
  <cp:lastPrinted>2023-02-20T00:39:23Z</cp:lastPrinted>
  <dcterms:created xsi:type="dcterms:W3CDTF">2023-02-20T00:35:05Z</dcterms:created>
  <dcterms:modified xsi:type="dcterms:W3CDTF">2023-02-20T05:32:32Z</dcterms:modified>
</cp:coreProperties>
</file>