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906000" cy="6858000" type="A4"/>
  <p:notesSz cx="6889750" cy="100218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416" y="-9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3FE7-EF20-4FB8-8568-D255D15EF643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90C9-2F52-4A42-8446-79033935A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554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3FE7-EF20-4FB8-8568-D255D15EF643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90C9-2F52-4A42-8446-79033935A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025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3FE7-EF20-4FB8-8568-D255D15EF643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90C9-2F52-4A42-8446-79033935A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445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3FE7-EF20-4FB8-8568-D255D15EF643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90C9-2F52-4A42-8446-79033935A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75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3FE7-EF20-4FB8-8568-D255D15EF643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90C9-2F52-4A42-8446-79033935A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178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3FE7-EF20-4FB8-8568-D255D15EF643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90C9-2F52-4A42-8446-79033935A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81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3FE7-EF20-4FB8-8568-D255D15EF643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90C9-2F52-4A42-8446-79033935A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007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3FE7-EF20-4FB8-8568-D255D15EF643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90C9-2F52-4A42-8446-79033935A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528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3FE7-EF20-4FB8-8568-D255D15EF643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90C9-2F52-4A42-8446-79033935A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28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3FE7-EF20-4FB8-8568-D255D15EF643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90C9-2F52-4A42-8446-79033935A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409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3FE7-EF20-4FB8-8568-D255D15EF643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90C9-2F52-4A42-8446-79033935A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94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33FE7-EF20-4FB8-8568-D255D15EF643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590C9-2F52-4A42-8446-79033935A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696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727559"/>
              </p:ext>
            </p:extLst>
          </p:nvPr>
        </p:nvGraphicFramePr>
        <p:xfrm>
          <a:off x="128464" y="476672"/>
          <a:ext cx="9649072" cy="5616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89443"/>
                <a:gridCol w="3859629"/>
              </a:tblGrid>
              <a:tr h="465833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스토리보드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디자인 요구사항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15077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dirty="0" smtClean="0"/>
                        <a:t>1.</a:t>
                      </a:r>
                      <a:r>
                        <a:rPr lang="ko-KR" altLang="en-US" dirty="0" smtClean="0"/>
                        <a:t>로고</a:t>
                      </a:r>
                      <a:r>
                        <a:rPr lang="en-US" altLang="ko-KR" dirty="0" smtClean="0"/>
                        <a:t>(18px*18px)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위치는 헤더 </a:t>
                      </a:r>
                      <a:endParaRPr lang="en-US" altLang="ko-KR" baseline="0" dirty="0" smtClean="0"/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baseline="0" dirty="0" smtClean="0"/>
                        <a:t>수평수직 가운데 맞춤</a:t>
                      </a:r>
                      <a:endParaRPr lang="en-US" altLang="ko-KR" baseline="0" dirty="0" smtClean="0"/>
                    </a:p>
                    <a:p>
                      <a:pPr marL="0" indent="0" algn="ctr" latinLnBrk="1">
                        <a:buNone/>
                      </a:pPr>
                      <a:endParaRPr lang="en-US" altLang="ko-KR" baseline="0" dirty="0" smtClean="0"/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baseline="0" dirty="0" smtClean="0"/>
                        <a:t>2.</a:t>
                      </a:r>
                      <a:r>
                        <a:rPr lang="ko-KR" altLang="en-US" baseline="0" dirty="0" smtClean="0"/>
                        <a:t>지역검색 좌측부분에 돋보기 </a:t>
                      </a:r>
                      <a:endParaRPr lang="en-US" altLang="ko-KR" baseline="0" dirty="0" smtClean="0"/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baseline="0" dirty="0" smtClean="0"/>
                        <a:t>아이콘</a:t>
                      </a:r>
                      <a:r>
                        <a:rPr lang="en-US" altLang="ko-KR" baseline="0" dirty="0" smtClean="0"/>
                        <a:t>(15px*15px)</a:t>
                      </a:r>
                      <a:r>
                        <a:rPr lang="ko-KR" altLang="en-US" baseline="0" dirty="0" smtClean="0"/>
                        <a:t> 삽입</a:t>
                      </a:r>
                      <a:endParaRPr lang="en-US" altLang="ko-KR" baseline="0" dirty="0" smtClean="0"/>
                    </a:p>
                    <a:p>
                      <a:pPr marL="0" indent="0" algn="ctr" latinLnBrk="1">
                        <a:buNone/>
                      </a:pPr>
                      <a:endParaRPr lang="en-US" altLang="ko-KR" baseline="0" dirty="0" smtClean="0"/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baseline="0" dirty="0" smtClean="0"/>
                        <a:t>3. </a:t>
                      </a:r>
                      <a:r>
                        <a:rPr lang="ko-KR" altLang="en-US" baseline="0" dirty="0" smtClean="0"/>
                        <a:t>날씨에 맞는 아이콘 설정</a:t>
                      </a:r>
                      <a:endParaRPr lang="en-US" altLang="ko-KR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개발자 요구사항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150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baseline="0" dirty="0" smtClean="0"/>
                        <a:t>a.</a:t>
                      </a:r>
                      <a:r>
                        <a:rPr lang="ko-KR" altLang="en-US" baseline="0" dirty="0" smtClean="0"/>
                        <a:t>로고 클릭 시 홈으로 이동</a:t>
                      </a:r>
                      <a:endParaRPr lang="en-US" altLang="ko-KR" baseline="0" dirty="0" smtClean="0"/>
                    </a:p>
                    <a:p>
                      <a:pPr marL="0" indent="0" algn="ctr" latinLnBrk="1">
                        <a:buNone/>
                      </a:pPr>
                      <a:endParaRPr lang="en-US" altLang="ko-KR" baseline="0" dirty="0" smtClean="0"/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dirty="0" smtClean="0"/>
                        <a:t>b.</a:t>
                      </a:r>
                      <a:r>
                        <a:rPr lang="ko-KR" altLang="en-US" dirty="0" smtClean="0"/>
                        <a:t>메뉴 부분 </a:t>
                      </a:r>
                      <a:r>
                        <a:rPr lang="ko-KR" altLang="en-US" dirty="0" err="1" smtClean="0"/>
                        <a:t>호버시</a:t>
                      </a:r>
                      <a:r>
                        <a:rPr lang="ko-KR" altLang="en-US" dirty="0" smtClean="0"/>
                        <a:t> 글로벌 </a:t>
                      </a:r>
                      <a:endParaRPr lang="en-US" altLang="ko-KR" dirty="0" smtClean="0"/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dirty="0" err="1" smtClean="0"/>
                        <a:t>네비게이션</a:t>
                      </a:r>
                      <a:r>
                        <a:rPr lang="ko-KR" altLang="en-US" dirty="0" smtClean="0"/>
                        <a:t> 확인 가능</a:t>
                      </a:r>
                      <a:endParaRPr lang="en-US" altLang="ko-KR" dirty="0" smtClean="0"/>
                    </a:p>
                    <a:p>
                      <a:pPr marL="0" indent="0" algn="ctr" latinLnBrk="1">
                        <a:buNone/>
                      </a:pPr>
                      <a:endParaRPr lang="en-US" altLang="ko-KR" dirty="0" smtClean="0"/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dirty="0" smtClean="0"/>
                        <a:t>c.</a:t>
                      </a:r>
                      <a:r>
                        <a:rPr lang="ko-KR" altLang="en-US" dirty="0" smtClean="0"/>
                        <a:t>메뉴 </a:t>
                      </a:r>
                      <a:r>
                        <a:rPr lang="ko-KR" altLang="en-US" dirty="0" err="1" smtClean="0"/>
                        <a:t>클릭시</a:t>
                      </a:r>
                      <a:r>
                        <a:rPr lang="ko-KR" altLang="en-US" dirty="0" smtClean="0"/>
                        <a:t> 해당 페이지로 이동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" y="980728"/>
            <a:ext cx="2520280" cy="504056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800" y="980728"/>
            <a:ext cx="2520280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21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180636"/>
              </p:ext>
            </p:extLst>
          </p:nvPr>
        </p:nvGraphicFramePr>
        <p:xfrm>
          <a:off x="128464" y="476672"/>
          <a:ext cx="9649072" cy="5616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89443"/>
                <a:gridCol w="3859629"/>
              </a:tblGrid>
              <a:tr h="465833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스토리보드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디자인 요구사항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15077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dirty="0" smtClean="0"/>
                        <a:t>1.</a:t>
                      </a:r>
                      <a:r>
                        <a:rPr lang="ko-KR" altLang="en-US" dirty="0" smtClean="0"/>
                        <a:t>로고</a:t>
                      </a:r>
                      <a:r>
                        <a:rPr lang="en-US" altLang="ko-KR" dirty="0" smtClean="0"/>
                        <a:t>(18px*18px)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위치는 헤더 </a:t>
                      </a:r>
                      <a:endParaRPr lang="en-US" altLang="ko-KR" baseline="0" dirty="0" smtClean="0"/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baseline="0" dirty="0" smtClean="0"/>
                        <a:t>수평수직 가운데 맞춤</a:t>
                      </a:r>
                      <a:endParaRPr lang="en-US" altLang="ko-KR" baseline="0" dirty="0" smtClean="0"/>
                    </a:p>
                    <a:p>
                      <a:pPr marL="0" indent="0" algn="ctr" latinLnBrk="1">
                        <a:buNone/>
                      </a:pPr>
                      <a:endParaRPr lang="en-US" altLang="ko-KR" baseline="0" dirty="0" smtClean="0"/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baseline="0" dirty="0" smtClean="0"/>
                        <a:t>2.</a:t>
                      </a:r>
                      <a:r>
                        <a:rPr lang="ko-KR" altLang="en-US" baseline="0" dirty="0" smtClean="0"/>
                        <a:t>지역검색 좌측부분에 돋보기 </a:t>
                      </a:r>
                      <a:endParaRPr lang="en-US" altLang="ko-KR" baseline="0" dirty="0" smtClean="0"/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baseline="0" dirty="0" smtClean="0"/>
                        <a:t>아이콘</a:t>
                      </a:r>
                      <a:r>
                        <a:rPr lang="en-US" altLang="ko-KR" baseline="0" dirty="0" smtClean="0"/>
                        <a:t>(15px*15px)</a:t>
                      </a:r>
                      <a:r>
                        <a:rPr lang="ko-KR" altLang="en-US" baseline="0" dirty="0" smtClean="0"/>
                        <a:t> 삽입</a:t>
                      </a:r>
                      <a:endParaRPr lang="en-US" altLang="ko-KR" baseline="0" dirty="0" smtClean="0"/>
                    </a:p>
                    <a:p>
                      <a:pPr marL="0" indent="0" algn="ctr" latinLnBrk="1">
                        <a:buNone/>
                      </a:pPr>
                      <a:endParaRPr lang="en-US" altLang="ko-KR" baseline="0" dirty="0" smtClean="0"/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baseline="0" dirty="0" smtClean="0"/>
                        <a:t>3. </a:t>
                      </a:r>
                      <a:r>
                        <a:rPr lang="ko-KR" altLang="en-US" baseline="0" dirty="0" smtClean="0"/>
                        <a:t>날씨에 맞는 아이콘 설정</a:t>
                      </a:r>
                      <a:endParaRPr lang="en-US" altLang="ko-KR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개발자 요구사항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150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baseline="0" dirty="0" smtClean="0"/>
                        <a:t>a.</a:t>
                      </a:r>
                      <a:r>
                        <a:rPr lang="ko-KR" altLang="en-US" baseline="0" dirty="0" smtClean="0"/>
                        <a:t>로고 클릭 시 홈으로 이동</a:t>
                      </a:r>
                      <a:endParaRPr lang="en-US" altLang="ko-KR" baseline="0" dirty="0" smtClean="0"/>
                    </a:p>
                    <a:p>
                      <a:pPr marL="0" indent="0" algn="ctr" latinLnBrk="1">
                        <a:buNone/>
                      </a:pPr>
                      <a:endParaRPr lang="en-US" altLang="ko-KR" baseline="0" dirty="0" smtClean="0"/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dirty="0" smtClean="0"/>
                        <a:t>b.</a:t>
                      </a:r>
                      <a:r>
                        <a:rPr lang="ko-KR" altLang="en-US" dirty="0" smtClean="0"/>
                        <a:t>메뉴 부분 </a:t>
                      </a:r>
                      <a:r>
                        <a:rPr lang="ko-KR" altLang="en-US" dirty="0" err="1" smtClean="0"/>
                        <a:t>호버시</a:t>
                      </a:r>
                      <a:r>
                        <a:rPr lang="ko-KR" altLang="en-US" dirty="0" smtClean="0"/>
                        <a:t> 글로벌 </a:t>
                      </a:r>
                      <a:endParaRPr lang="en-US" altLang="ko-KR" dirty="0" smtClean="0"/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dirty="0" err="1" smtClean="0"/>
                        <a:t>네비게이션</a:t>
                      </a:r>
                      <a:r>
                        <a:rPr lang="ko-KR" altLang="en-US" dirty="0" smtClean="0"/>
                        <a:t> 확인 가능</a:t>
                      </a:r>
                      <a:endParaRPr lang="en-US" altLang="ko-KR" dirty="0" smtClean="0"/>
                    </a:p>
                    <a:p>
                      <a:pPr marL="0" indent="0" algn="ctr" latinLnBrk="1">
                        <a:buNone/>
                      </a:pPr>
                      <a:endParaRPr lang="en-US" altLang="ko-KR" dirty="0" smtClean="0"/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dirty="0" smtClean="0"/>
                        <a:t>c.</a:t>
                      </a:r>
                      <a:r>
                        <a:rPr lang="ko-KR" altLang="en-US" dirty="0" smtClean="0"/>
                        <a:t>메뉴 </a:t>
                      </a:r>
                      <a:r>
                        <a:rPr lang="ko-KR" altLang="en-US" dirty="0" err="1" smtClean="0"/>
                        <a:t>클릭시</a:t>
                      </a:r>
                      <a:r>
                        <a:rPr lang="ko-KR" altLang="en-US" dirty="0" smtClean="0"/>
                        <a:t> 해당 페이지로 이동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" y="1052736"/>
            <a:ext cx="5544616" cy="222774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" y="3429000"/>
            <a:ext cx="5544616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04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967180"/>
              </p:ext>
            </p:extLst>
          </p:nvPr>
        </p:nvGraphicFramePr>
        <p:xfrm>
          <a:off x="128464" y="476672"/>
          <a:ext cx="9649072" cy="5616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89443"/>
                <a:gridCol w="3859629"/>
              </a:tblGrid>
              <a:tr h="465833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스토리보드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디자인 요구사항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15077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dirty="0" smtClean="0"/>
                        <a:t>1.</a:t>
                      </a:r>
                      <a:r>
                        <a:rPr lang="ko-KR" altLang="en-US" dirty="0" smtClean="0"/>
                        <a:t>로고</a:t>
                      </a:r>
                      <a:r>
                        <a:rPr lang="en-US" altLang="ko-KR" dirty="0" smtClean="0"/>
                        <a:t>(18px*18px)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위치는 헤더 </a:t>
                      </a:r>
                      <a:endParaRPr lang="en-US" altLang="ko-KR" baseline="0" dirty="0" smtClean="0"/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baseline="0" dirty="0" smtClean="0"/>
                        <a:t>수평수직 가운데 맞춤</a:t>
                      </a:r>
                      <a:endParaRPr lang="en-US" altLang="ko-KR" baseline="0" dirty="0" smtClean="0"/>
                    </a:p>
                    <a:p>
                      <a:pPr marL="0" indent="0" algn="ctr" latinLnBrk="1">
                        <a:buNone/>
                      </a:pPr>
                      <a:endParaRPr lang="en-US" altLang="ko-KR" baseline="0" dirty="0" smtClean="0"/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baseline="0" dirty="0" smtClean="0"/>
                        <a:t>2.</a:t>
                      </a:r>
                      <a:r>
                        <a:rPr lang="ko-KR" altLang="en-US" baseline="0" dirty="0" smtClean="0"/>
                        <a:t>지역검색 좌측부분에 돋보기 </a:t>
                      </a:r>
                      <a:endParaRPr lang="en-US" altLang="ko-KR" baseline="0" dirty="0" smtClean="0"/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baseline="0" dirty="0" smtClean="0"/>
                        <a:t>아이콘</a:t>
                      </a:r>
                      <a:r>
                        <a:rPr lang="en-US" altLang="ko-KR" baseline="0" dirty="0" smtClean="0"/>
                        <a:t>(15px*15px)</a:t>
                      </a:r>
                      <a:r>
                        <a:rPr lang="ko-KR" altLang="en-US" baseline="0" dirty="0" smtClean="0"/>
                        <a:t> 삽입</a:t>
                      </a:r>
                      <a:endParaRPr lang="en-US" altLang="ko-KR" baseline="0" dirty="0" smtClean="0"/>
                    </a:p>
                    <a:p>
                      <a:pPr marL="0" indent="0" algn="ctr" latinLnBrk="1">
                        <a:buNone/>
                      </a:pPr>
                      <a:endParaRPr lang="en-US" altLang="ko-KR" baseline="0" dirty="0" smtClean="0"/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baseline="0" dirty="0" smtClean="0"/>
                        <a:t>3. </a:t>
                      </a:r>
                      <a:r>
                        <a:rPr lang="ko-KR" altLang="en-US" baseline="0" dirty="0" smtClean="0"/>
                        <a:t>날씨에 맞는 아이콘 설정</a:t>
                      </a:r>
                      <a:endParaRPr lang="en-US" altLang="ko-KR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개발자 요구사항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150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baseline="0" dirty="0" smtClean="0"/>
                        <a:t>a.</a:t>
                      </a:r>
                      <a:r>
                        <a:rPr lang="ko-KR" altLang="en-US" baseline="0" dirty="0" smtClean="0"/>
                        <a:t>로고 클릭 시 홈으로 이동</a:t>
                      </a:r>
                      <a:endParaRPr lang="en-US" altLang="ko-KR" baseline="0" dirty="0" smtClean="0"/>
                    </a:p>
                    <a:p>
                      <a:pPr marL="0" indent="0" algn="ctr" latinLnBrk="1">
                        <a:buNone/>
                      </a:pPr>
                      <a:endParaRPr lang="en-US" altLang="ko-KR" baseline="0" dirty="0" smtClean="0"/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dirty="0" smtClean="0"/>
                        <a:t>b.</a:t>
                      </a:r>
                      <a:r>
                        <a:rPr lang="ko-KR" altLang="en-US" dirty="0" smtClean="0"/>
                        <a:t>메뉴 부분 </a:t>
                      </a:r>
                      <a:r>
                        <a:rPr lang="ko-KR" altLang="en-US" dirty="0" err="1" smtClean="0"/>
                        <a:t>호버시</a:t>
                      </a:r>
                      <a:r>
                        <a:rPr lang="ko-KR" altLang="en-US" dirty="0" smtClean="0"/>
                        <a:t> 글로벌 </a:t>
                      </a:r>
                      <a:endParaRPr lang="en-US" altLang="ko-KR" dirty="0" smtClean="0"/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dirty="0" err="1" smtClean="0"/>
                        <a:t>네비게이션</a:t>
                      </a:r>
                      <a:r>
                        <a:rPr lang="ko-KR" altLang="en-US" dirty="0" smtClean="0"/>
                        <a:t> 확인 가능</a:t>
                      </a:r>
                      <a:endParaRPr lang="en-US" altLang="ko-KR" dirty="0" smtClean="0"/>
                    </a:p>
                    <a:p>
                      <a:pPr marL="0" indent="0" algn="ctr" latinLnBrk="1">
                        <a:buNone/>
                      </a:pPr>
                      <a:endParaRPr lang="en-US" altLang="ko-KR" dirty="0" smtClean="0"/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dirty="0" smtClean="0"/>
                        <a:t>c.</a:t>
                      </a:r>
                      <a:r>
                        <a:rPr lang="ko-KR" altLang="en-US" dirty="0" smtClean="0"/>
                        <a:t>메뉴 </a:t>
                      </a:r>
                      <a:r>
                        <a:rPr lang="ko-KR" altLang="en-US" dirty="0" err="1" smtClean="0"/>
                        <a:t>클릭시</a:t>
                      </a:r>
                      <a:r>
                        <a:rPr lang="ko-KR" altLang="en-US" dirty="0" smtClean="0"/>
                        <a:t> 해당 페이지로 이동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55" r="18816"/>
          <a:stretch/>
        </p:blipFill>
        <p:spPr>
          <a:xfrm>
            <a:off x="272480" y="980727"/>
            <a:ext cx="5472608" cy="230425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06" r="19256"/>
          <a:stretch/>
        </p:blipFill>
        <p:spPr>
          <a:xfrm>
            <a:off x="272480" y="3429000"/>
            <a:ext cx="5472608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04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165</Words>
  <Application>Microsoft Office PowerPoint</Application>
  <PresentationFormat>A4 용지(210x297mm)</PresentationFormat>
  <Paragraphs>48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407</dc:creator>
  <cp:lastModifiedBy>17</cp:lastModifiedBy>
  <cp:revision>10</cp:revision>
  <cp:lastPrinted>2023-02-20T00:39:23Z</cp:lastPrinted>
  <dcterms:created xsi:type="dcterms:W3CDTF">2023-02-20T00:35:05Z</dcterms:created>
  <dcterms:modified xsi:type="dcterms:W3CDTF">2023-02-20T05:24:51Z</dcterms:modified>
</cp:coreProperties>
</file>