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FCACB7-0EB9-434C-AC7B-31875F67E57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A9D9B534-1A03-4920-95FD-A1A4ECE39A5D}">
      <dgm:prSet phldrT="[텍스트]"/>
      <dgm:spPr/>
      <dgm:t>
        <a:bodyPr/>
        <a:lstStyle/>
        <a:p>
          <a:pPr latinLnBrk="1"/>
          <a:r>
            <a:rPr lang="ko-KR" altLang="en-US" dirty="0" smtClean="0"/>
            <a:t>시작</a:t>
          </a:r>
          <a:endParaRPr lang="ko-KR" altLang="en-US" dirty="0"/>
        </a:p>
      </dgm:t>
    </dgm:pt>
    <dgm:pt modelId="{F3A468C0-44A8-4EA5-996F-E9CC1C5AE5C0}" type="parTrans" cxnId="{4CFB9FFE-5839-49CB-98CE-C4EAEEF473CC}">
      <dgm:prSet/>
      <dgm:spPr/>
      <dgm:t>
        <a:bodyPr/>
        <a:lstStyle/>
        <a:p>
          <a:pPr latinLnBrk="1"/>
          <a:endParaRPr lang="ko-KR" altLang="en-US"/>
        </a:p>
      </dgm:t>
    </dgm:pt>
    <dgm:pt modelId="{2CEE25EB-EB90-46BD-87EB-A5AE18B0FB60}" type="sibTrans" cxnId="{4CFB9FFE-5839-49CB-98CE-C4EAEEF473CC}">
      <dgm:prSet/>
      <dgm:spPr/>
      <dgm:t>
        <a:bodyPr/>
        <a:lstStyle/>
        <a:p>
          <a:pPr latinLnBrk="1"/>
          <a:endParaRPr lang="ko-KR" altLang="en-US"/>
        </a:p>
      </dgm:t>
    </dgm:pt>
    <dgm:pt modelId="{D770C2F0-9BF0-4138-B17C-E60525028886}">
      <dgm:prSet phldrT="[텍스트]"/>
      <dgm:spPr/>
      <dgm:t>
        <a:bodyPr/>
        <a:lstStyle/>
        <a:p>
          <a:pPr latinLnBrk="1"/>
          <a:r>
            <a:rPr lang="ko-KR" altLang="en-US" dirty="0" smtClean="0"/>
            <a:t>나를 말한다</a:t>
          </a:r>
          <a:endParaRPr lang="ko-KR" altLang="en-US" dirty="0"/>
        </a:p>
      </dgm:t>
    </dgm:pt>
    <dgm:pt modelId="{48F53CA8-6BC6-4EE2-9F50-3068A36DB8B4}" type="parTrans" cxnId="{F93C947D-C046-4856-B0E6-5AEC036D0D4C}">
      <dgm:prSet/>
      <dgm:spPr/>
      <dgm:t>
        <a:bodyPr/>
        <a:lstStyle/>
        <a:p>
          <a:pPr latinLnBrk="1"/>
          <a:endParaRPr lang="ko-KR" altLang="en-US"/>
        </a:p>
      </dgm:t>
    </dgm:pt>
    <dgm:pt modelId="{D45BD2B7-9A47-4D6D-85E5-A5936B8EDE4E}" type="sibTrans" cxnId="{F93C947D-C046-4856-B0E6-5AEC036D0D4C}">
      <dgm:prSet/>
      <dgm:spPr/>
      <dgm:t>
        <a:bodyPr/>
        <a:lstStyle/>
        <a:p>
          <a:pPr latinLnBrk="1"/>
          <a:endParaRPr lang="ko-KR" altLang="en-US"/>
        </a:p>
      </dgm:t>
    </dgm:pt>
    <dgm:pt modelId="{6C3DD32F-171E-4F2D-B582-DBBA95D9DB28}">
      <dgm:prSet phldrT="[텍스트]"/>
      <dgm:spPr/>
      <dgm:t>
        <a:bodyPr/>
        <a:lstStyle/>
        <a:p>
          <a:pPr latinLnBrk="1"/>
          <a:r>
            <a:rPr lang="ko-KR" altLang="en-US" dirty="0" smtClean="0"/>
            <a:t>학력</a:t>
          </a:r>
          <a:endParaRPr lang="ko-KR" altLang="en-US" dirty="0"/>
        </a:p>
      </dgm:t>
    </dgm:pt>
    <dgm:pt modelId="{E23B48EF-957C-4113-A365-70F2BCD3FFFF}" type="parTrans" cxnId="{F79F64DC-9D28-48CB-B973-096CD7D8453C}">
      <dgm:prSet/>
      <dgm:spPr/>
      <dgm:t>
        <a:bodyPr/>
        <a:lstStyle/>
        <a:p>
          <a:pPr latinLnBrk="1"/>
          <a:endParaRPr lang="ko-KR" altLang="en-US"/>
        </a:p>
      </dgm:t>
    </dgm:pt>
    <dgm:pt modelId="{BD37881D-1B97-45B7-A3D2-9DEA012DE233}" type="sibTrans" cxnId="{F79F64DC-9D28-48CB-B973-096CD7D8453C}">
      <dgm:prSet/>
      <dgm:spPr/>
      <dgm:t>
        <a:bodyPr/>
        <a:lstStyle/>
        <a:p>
          <a:pPr latinLnBrk="1"/>
          <a:endParaRPr lang="ko-KR" altLang="en-US"/>
        </a:p>
      </dgm:t>
    </dgm:pt>
    <dgm:pt modelId="{B6CE4F94-B6C7-4B9F-862C-1F5A90B41426}">
      <dgm:prSet phldrT="[텍스트]"/>
      <dgm:spPr/>
      <dgm:t>
        <a:bodyPr/>
        <a:lstStyle/>
        <a:p>
          <a:pPr latinLnBrk="1"/>
          <a:r>
            <a:rPr lang="ko-KR" altLang="en-US" dirty="0" smtClean="0"/>
            <a:t>자소서</a:t>
          </a:r>
          <a:endParaRPr lang="en-US" altLang="ko-KR" dirty="0" smtClean="0"/>
        </a:p>
      </dgm:t>
    </dgm:pt>
    <dgm:pt modelId="{C50A2BCB-A08D-44CA-87A6-AD284FC365B4}" type="parTrans" cxnId="{11851978-A221-4979-987C-3CF8D25CAE93}">
      <dgm:prSet/>
      <dgm:spPr/>
      <dgm:t>
        <a:bodyPr/>
        <a:lstStyle/>
        <a:p>
          <a:pPr latinLnBrk="1"/>
          <a:endParaRPr lang="ko-KR" altLang="en-US"/>
        </a:p>
      </dgm:t>
    </dgm:pt>
    <dgm:pt modelId="{27A72347-B061-4B68-A6BE-BE2470D978F9}" type="sibTrans" cxnId="{11851978-A221-4979-987C-3CF8D25CAE93}">
      <dgm:prSet/>
      <dgm:spPr/>
      <dgm:t>
        <a:bodyPr/>
        <a:lstStyle/>
        <a:p>
          <a:pPr latinLnBrk="1"/>
          <a:endParaRPr lang="ko-KR" altLang="en-US"/>
        </a:p>
      </dgm:t>
    </dgm:pt>
    <dgm:pt modelId="{88F158FE-02D7-4B04-B88A-42489A5851C3}">
      <dgm:prSet phldrT="[텍스트]"/>
      <dgm:spPr/>
      <dgm:t>
        <a:bodyPr/>
        <a:lstStyle/>
        <a:p>
          <a:pPr latinLnBrk="1"/>
          <a:r>
            <a:rPr lang="ko-KR" altLang="en-US" dirty="0" smtClean="0"/>
            <a:t>나의 기술</a:t>
          </a:r>
          <a:endParaRPr lang="ko-KR" altLang="en-US" dirty="0"/>
        </a:p>
      </dgm:t>
    </dgm:pt>
    <dgm:pt modelId="{8B5F74FF-AF40-4A82-B7F3-1651A78F900D}" type="parTrans" cxnId="{D96C6E2B-3435-484E-A395-9FF3EF23F2C6}">
      <dgm:prSet/>
      <dgm:spPr/>
      <dgm:t>
        <a:bodyPr/>
        <a:lstStyle/>
        <a:p>
          <a:pPr latinLnBrk="1"/>
          <a:endParaRPr lang="ko-KR" altLang="en-US"/>
        </a:p>
      </dgm:t>
    </dgm:pt>
    <dgm:pt modelId="{0C7F8B77-89D9-4B42-872A-377D30F041DC}" type="sibTrans" cxnId="{D96C6E2B-3435-484E-A395-9FF3EF23F2C6}">
      <dgm:prSet/>
      <dgm:spPr/>
      <dgm:t>
        <a:bodyPr/>
        <a:lstStyle/>
        <a:p>
          <a:pPr latinLnBrk="1"/>
          <a:endParaRPr lang="ko-KR" altLang="en-US"/>
        </a:p>
      </dgm:t>
    </dgm:pt>
    <dgm:pt modelId="{02E31275-15D7-4C24-91D7-D0D7CA693BF9}">
      <dgm:prSet phldrT="[텍스트]"/>
      <dgm:spPr/>
      <dgm:t>
        <a:bodyPr/>
        <a:lstStyle/>
        <a:p>
          <a:pPr latinLnBrk="1"/>
          <a:r>
            <a:rPr lang="ko-KR" altLang="en-US" dirty="0" smtClean="0"/>
            <a:t>사진편집</a:t>
          </a:r>
          <a:endParaRPr lang="ko-KR" altLang="en-US" dirty="0"/>
        </a:p>
      </dgm:t>
    </dgm:pt>
    <dgm:pt modelId="{D454BD69-4DEF-43F3-83B9-46B831ED9B61}" type="parTrans" cxnId="{BCDABF21-E995-4F61-85F9-A534EA20494B}">
      <dgm:prSet/>
      <dgm:spPr/>
      <dgm:t>
        <a:bodyPr/>
        <a:lstStyle/>
        <a:p>
          <a:pPr latinLnBrk="1"/>
          <a:endParaRPr lang="ko-KR" altLang="en-US"/>
        </a:p>
      </dgm:t>
    </dgm:pt>
    <dgm:pt modelId="{006391E9-880F-48BD-A9DC-40629DE27EA9}" type="sibTrans" cxnId="{BCDABF21-E995-4F61-85F9-A534EA20494B}">
      <dgm:prSet/>
      <dgm:spPr/>
      <dgm:t>
        <a:bodyPr/>
        <a:lstStyle/>
        <a:p>
          <a:pPr latinLnBrk="1"/>
          <a:endParaRPr lang="ko-KR" altLang="en-US"/>
        </a:p>
      </dgm:t>
    </dgm:pt>
    <dgm:pt modelId="{31482B38-3DA5-4235-B1E5-9C6F19C280A2}">
      <dgm:prSet phldrT="[텍스트]"/>
      <dgm:spPr/>
      <dgm:t>
        <a:bodyPr/>
        <a:lstStyle/>
        <a:p>
          <a:pPr latinLnBrk="1"/>
          <a:r>
            <a:rPr lang="ko-KR" altLang="en-US" dirty="0" smtClean="0"/>
            <a:t>교육경력</a:t>
          </a:r>
          <a:endParaRPr lang="en-US" altLang="ko-KR" dirty="0" smtClean="0"/>
        </a:p>
      </dgm:t>
    </dgm:pt>
    <dgm:pt modelId="{A934A59F-5002-48D2-BDCC-D8DB18C06C65}" type="parTrans" cxnId="{9007C5C4-7E31-4A3C-BC2B-8F7216A80FB2}">
      <dgm:prSet/>
      <dgm:spPr/>
      <dgm:t>
        <a:bodyPr/>
        <a:lstStyle/>
        <a:p>
          <a:pPr latinLnBrk="1"/>
          <a:endParaRPr lang="ko-KR" altLang="en-US"/>
        </a:p>
      </dgm:t>
    </dgm:pt>
    <dgm:pt modelId="{906AA2DB-3FBC-4535-AB18-28A080AC5B48}" type="sibTrans" cxnId="{9007C5C4-7E31-4A3C-BC2B-8F7216A80FB2}">
      <dgm:prSet/>
      <dgm:spPr/>
      <dgm:t>
        <a:bodyPr/>
        <a:lstStyle/>
        <a:p>
          <a:pPr latinLnBrk="1"/>
          <a:endParaRPr lang="ko-KR" altLang="en-US"/>
        </a:p>
      </dgm:t>
    </dgm:pt>
    <dgm:pt modelId="{4604FA92-38AB-47AC-BCE1-25D7E2C7FBB5}">
      <dgm:prSet phldrT="[텍스트]"/>
      <dgm:spPr/>
      <dgm:t>
        <a:bodyPr/>
        <a:lstStyle/>
        <a:p>
          <a:pPr latinLnBrk="1"/>
          <a:r>
            <a:rPr lang="ko-KR" altLang="en-US" dirty="0" smtClean="0"/>
            <a:t>경력</a:t>
          </a:r>
          <a:endParaRPr lang="en-US" altLang="ko-KR" dirty="0" smtClean="0"/>
        </a:p>
      </dgm:t>
    </dgm:pt>
    <dgm:pt modelId="{E1BC30CF-814E-4400-8185-FE55ECFB5DA7}" type="parTrans" cxnId="{E7F93BEB-9DF8-44CF-9699-E31D2D94B2BA}">
      <dgm:prSet/>
      <dgm:spPr/>
      <dgm:t>
        <a:bodyPr/>
        <a:lstStyle/>
        <a:p>
          <a:pPr latinLnBrk="1"/>
          <a:endParaRPr lang="ko-KR" altLang="en-US"/>
        </a:p>
      </dgm:t>
    </dgm:pt>
    <dgm:pt modelId="{19241F20-C926-427D-8633-18E4BE169F9E}" type="sibTrans" cxnId="{E7F93BEB-9DF8-44CF-9699-E31D2D94B2BA}">
      <dgm:prSet/>
      <dgm:spPr/>
      <dgm:t>
        <a:bodyPr/>
        <a:lstStyle/>
        <a:p>
          <a:pPr latinLnBrk="1"/>
          <a:endParaRPr lang="ko-KR" altLang="en-US"/>
        </a:p>
      </dgm:t>
    </dgm:pt>
    <dgm:pt modelId="{51F0DA04-A213-4F31-9050-3E12FADFC680}">
      <dgm:prSet phldrT="[텍스트]"/>
      <dgm:spPr/>
      <dgm:t>
        <a:bodyPr/>
        <a:lstStyle/>
        <a:p>
          <a:pPr latinLnBrk="1"/>
          <a:r>
            <a:rPr lang="ko-KR" altLang="en-US" dirty="0" smtClean="0"/>
            <a:t>이미지합성</a:t>
          </a:r>
          <a:endParaRPr lang="ko-KR" altLang="en-US" dirty="0"/>
        </a:p>
      </dgm:t>
    </dgm:pt>
    <dgm:pt modelId="{9851F20A-CCB7-4B61-BFDA-AB276C7680CC}" type="parTrans" cxnId="{11348894-5AB9-434E-93E5-1AEA8A8AE9A7}">
      <dgm:prSet/>
      <dgm:spPr/>
      <dgm:t>
        <a:bodyPr/>
        <a:lstStyle/>
        <a:p>
          <a:pPr latinLnBrk="1"/>
          <a:endParaRPr lang="ko-KR" altLang="en-US"/>
        </a:p>
      </dgm:t>
    </dgm:pt>
    <dgm:pt modelId="{B10B5C58-345C-4C6B-89AA-D4081421C385}" type="sibTrans" cxnId="{11348894-5AB9-434E-93E5-1AEA8A8AE9A7}">
      <dgm:prSet/>
      <dgm:spPr/>
      <dgm:t>
        <a:bodyPr/>
        <a:lstStyle/>
        <a:p>
          <a:pPr latinLnBrk="1"/>
          <a:endParaRPr lang="ko-KR" altLang="en-US"/>
        </a:p>
      </dgm:t>
    </dgm:pt>
    <dgm:pt modelId="{43C6399A-E533-4F21-970A-1630D840500E}">
      <dgm:prSet phldrT="[텍스트]"/>
      <dgm:spPr/>
      <dgm:t>
        <a:bodyPr/>
        <a:lstStyle/>
        <a:p>
          <a:pPr latinLnBrk="1"/>
          <a:r>
            <a:rPr lang="ko-KR" altLang="en-US" dirty="0" smtClean="0"/>
            <a:t>포트폴리오</a:t>
          </a:r>
          <a:endParaRPr lang="ko-KR" altLang="en-US" dirty="0"/>
        </a:p>
      </dgm:t>
    </dgm:pt>
    <dgm:pt modelId="{5C8CB4B7-FE7A-421A-8A9A-189FCE2D26F5}" type="parTrans" cxnId="{557A6508-4C93-4D35-96A5-410C409B665E}">
      <dgm:prSet/>
      <dgm:spPr/>
      <dgm:t>
        <a:bodyPr/>
        <a:lstStyle/>
        <a:p>
          <a:pPr latinLnBrk="1"/>
          <a:endParaRPr lang="ko-KR" altLang="en-US"/>
        </a:p>
      </dgm:t>
    </dgm:pt>
    <dgm:pt modelId="{3E4C93A3-0943-479E-BB56-6DC64D6E5EE5}" type="sibTrans" cxnId="{557A6508-4C93-4D35-96A5-410C409B665E}">
      <dgm:prSet/>
      <dgm:spPr/>
      <dgm:t>
        <a:bodyPr/>
        <a:lstStyle/>
        <a:p>
          <a:pPr latinLnBrk="1"/>
          <a:endParaRPr lang="ko-KR" altLang="en-US"/>
        </a:p>
      </dgm:t>
    </dgm:pt>
    <dgm:pt modelId="{89EA4B42-5C9A-426A-AA14-49042429FBEC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포토샵</a:t>
          </a:r>
          <a:endParaRPr lang="ko-KR" altLang="en-US" dirty="0"/>
        </a:p>
      </dgm:t>
    </dgm:pt>
    <dgm:pt modelId="{D6332823-BA37-4D60-BEFC-9865A560BBFB}" type="parTrans" cxnId="{780F8628-46EF-4F9F-A1AA-B44B021DB831}">
      <dgm:prSet/>
      <dgm:spPr/>
      <dgm:t>
        <a:bodyPr/>
        <a:lstStyle/>
        <a:p>
          <a:pPr latinLnBrk="1"/>
          <a:endParaRPr lang="ko-KR" altLang="en-US"/>
        </a:p>
      </dgm:t>
    </dgm:pt>
    <dgm:pt modelId="{DE5987C7-F253-4D99-A555-E7975DC7AC9B}" type="sibTrans" cxnId="{780F8628-46EF-4F9F-A1AA-B44B021DB831}">
      <dgm:prSet/>
      <dgm:spPr/>
      <dgm:t>
        <a:bodyPr/>
        <a:lstStyle/>
        <a:p>
          <a:pPr latinLnBrk="1"/>
          <a:endParaRPr lang="ko-KR" altLang="en-US"/>
        </a:p>
      </dgm:t>
    </dgm:pt>
    <dgm:pt modelId="{7A7E85A4-375B-475A-BB5A-2FD16753E78D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일러스트레이터</a:t>
          </a:r>
          <a:endParaRPr lang="ko-KR" altLang="en-US" dirty="0"/>
        </a:p>
      </dgm:t>
    </dgm:pt>
    <dgm:pt modelId="{DDFB95DA-10FE-4E35-8DF3-0F3D586C2CE9}" type="parTrans" cxnId="{5F8D92E3-1B68-4F96-890F-D46A495F836E}">
      <dgm:prSet/>
      <dgm:spPr/>
      <dgm:t>
        <a:bodyPr/>
        <a:lstStyle/>
        <a:p>
          <a:pPr latinLnBrk="1"/>
          <a:endParaRPr lang="ko-KR" altLang="en-US"/>
        </a:p>
      </dgm:t>
    </dgm:pt>
    <dgm:pt modelId="{047BF3E5-F408-4CD7-9CF3-C0CA4435E38B}" type="sibTrans" cxnId="{5F8D92E3-1B68-4F96-890F-D46A495F836E}">
      <dgm:prSet/>
      <dgm:spPr/>
      <dgm:t>
        <a:bodyPr/>
        <a:lstStyle/>
        <a:p>
          <a:pPr latinLnBrk="1"/>
          <a:endParaRPr lang="ko-KR" altLang="en-US"/>
        </a:p>
      </dgm:t>
    </dgm:pt>
    <dgm:pt modelId="{800A6DCB-146F-4394-9C05-A88F60AC4E9B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웹표준</a:t>
          </a:r>
          <a:endParaRPr lang="ko-KR" altLang="en-US" dirty="0"/>
        </a:p>
      </dgm:t>
    </dgm:pt>
    <dgm:pt modelId="{D4D94E16-3AD4-454D-BA3D-3AC094D320FA}" type="parTrans" cxnId="{6479DB63-C7B6-4510-83E8-7D8D5D2C5383}">
      <dgm:prSet/>
      <dgm:spPr/>
      <dgm:t>
        <a:bodyPr/>
        <a:lstStyle/>
        <a:p>
          <a:pPr latinLnBrk="1"/>
          <a:endParaRPr lang="ko-KR" altLang="en-US"/>
        </a:p>
      </dgm:t>
    </dgm:pt>
    <dgm:pt modelId="{66E66E89-D2F7-4607-9E1D-85A1C005CCDF}" type="sibTrans" cxnId="{6479DB63-C7B6-4510-83E8-7D8D5D2C5383}">
      <dgm:prSet/>
      <dgm:spPr/>
      <dgm:t>
        <a:bodyPr/>
        <a:lstStyle/>
        <a:p>
          <a:pPr latinLnBrk="1"/>
          <a:endParaRPr lang="ko-KR" altLang="en-US"/>
        </a:p>
      </dgm:t>
    </dgm:pt>
    <dgm:pt modelId="{6CD8C11B-FBFE-4E75-92F3-CB80FE80BA0C}">
      <dgm:prSet phldrT="[텍스트]"/>
      <dgm:spPr/>
      <dgm:t>
        <a:bodyPr/>
        <a:lstStyle/>
        <a:p>
          <a:pPr latinLnBrk="1"/>
          <a:r>
            <a:rPr lang="ko-KR" altLang="en-US" dirty="0" smtClean="0"/>
            <a:t>조사</a:t>
          </a:r>
          <a:r>
            <a:rPr lang="en-US" altLang="ko-KR" dirty="0" smtClean="0"/>
            <a:t>/</a:t>
          </a:r>
          <a:r>
            <a:rPr lang="ko-KR" altLang="en-US" dirty="0" smtClean="0"/>
            <a:t>분석</a:t>
          </a:r>
          <a:endParaRPr lang="ko-KR" altLang="en-US" dirty="0"/>
        </a:p>
      </dgm:t>
    </dgm:pt>
    <dgm:pt modelId="{A7D07AC3-80E0-404C-AEC3-55A9C8786509}" type="parTrans" cxnId="{D51931C3-10FB-413C-98F6-5351EC63A457}">
      <dgm:prSet/>
      <dgm:spPr/>
      <dgm:t>
        <a:bodyPr/>
        <a:lstStyle/>
        <a:p>
          <a:pPr latinLnBrk="1"/>
          <a:endParaRPr lang="ko-KR" altLang="en-US"/>
        </a:p>
      </dgm:t>
    </dgm:pt>
    <dgm:pt modelId="{75505B2C-8CDB-4105-84B6-6732836B7DD3}" type="sibTrans" cxnId="{D51931C3-10FB-413C-98F6-5351EC63A457}">
      <dgm:prSet/>
      <dgm:spPr/>
      <dgm:t>
        <a:bodyPr/>
        <a:lstStyle/>
        <a:p>
          <a:pPr latinLnBrk="1"/>
          <a:endParaRPr lang="ko-KR" altLang="en-US"/>
        </a:p>
      </dgm:t>
    </dgm:pt>
    <dgm:pt modelId="{26A97EC5-074E-44D0-AC4C-A1ACB0819A57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타이포그래픽</a:t>
          </a:r>
          <a:endParaRPr lang="ko-KR" altLang="en-US" dirty="0"/>
        </a:p>
      </dgm:t>
    </dgm:pt>
    <dgm:pt modelId="{CC5906B9-1092-4FA2-A3A9-7F4DE219DF2D}" type="parTrans" cxnId="{9CC68928-A285-4538-92EE-82C13A25475D}">
      <dgm:prSet/>
      <dgm:spPr/>
      <dgm:t>
        <a:bodyPr/>
        <a:lstStyle/>
        <a:p>
          <a:pPr latinLnBrk="1"/>
          <a:endParaRPr lang="ko-KR" altLang="en-US"/>
        </a:p>
      </dgm:t>
    </dgm:pt>
    <dgm:pt modelId="{DCEBAE69-EC7B-423D-B706-1EB9628CF6CA}" type="sibTrans" cxnId="{9CC68928-A285-4538-92EE-82C13A25475D}">
      <dgm:prSet/>
      <dgm:spPr/>
      <dgm:t>
        <a:bodyPr/>
        <a:lstStyle/>
        <a:p>
          <a:pPr latinLnBrk="1"/>
          <a:endParaRPr lang="ko-KR" altLang="en-US"/>
        </a:p>
      </dgm:t>
    </dgm:pt>
    <dgm:pt modelId="{3769CCEB-007C-444B-9B91-FEF0712A4FCF}">
      <dgm:prSet phldrT="[텍스트]"/>
      <dgm:spPr/>
      <dgm:t>
        <a:bodyPr/>
        <a:lstStyle/>
        <a:p>
          <a:pPr latinLnBrk="1"/>
          <a:r>
            <a:rPr lang="ko-KR" altLang="en-US" dirty="0" smtClean="0"/>
            <a:t>아이콘</a:t>
          </a:r>
          <a:endParaRPr lang="ko-KR" altLang="en-US" dirty="0"/>
        </a:p>
      </dgm:t>
    </dgm:pt>
    <dgm:pt modelId="{83F385C2-5DF0-48EB-80E3-7235AA8A2EB9}" type="parTrans" cxnId="{AAD117B7-57A5-4C12-A370-C1E943EE97C1}">
      <dgm:prSet/>
      <dgm:spPr/>
      <dgm:t>
        <a:bodyPr/>
        <a:lstStyle/>
        <a:p>
          <a:pPr latinLnBrk="1"/>
          <a:endParaRPr lang="ko-KR" altLang="en-US"/>
        </a:p>
      </dgm:t>
    </dgm:pt>
    <dgm:pt modelId="{C164C02A-A9C2-4385-BF16-9DD4663B07C1}" type="sibTrans" cxnId="{AAD117B7-57A5-4C12-A370-C1E943EE97C1}">
      <dgm:prSet/>
      <dgm:spPr/>
      <dgm:t>
        <a:bodyPr/>
        <a:lstStyle/>
        <a:p>
          <a:pPr latinLnBrk="1"/>
          <a:endParaRPr lang="ko-KR" altLang="en-US"/>
        </a:p>
      </dgm:t>
    </dgm:pt>
    <dgm:pt modelId="{26837DF7-E451-4B66-892B-9F1FD19502E1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웹디자인</a:t>
          </a:r>
          <a:endParaRPr lang="ko-KR" altLang="en-US" dirty="0"/>
        </a:p>
      </dgm:t>
    </dgm:pt>
    <dgm:pt modelId="{F0C9104E-EE9B-46F2-812D-CBABE53B00CA}" type="parTrans" cxnId="{8F68AFD7-D766-4703-AAA9-319CCC926C34}">
      <dgm:prSet/>
      <dgm:spPr/>
      <dgm:t>
        <a:bodyPr/>
        <a:lstStyle/>
        <a:p>
          <a:pPr latinLnBrk="1"/>
          <a:endParaRPr lang="ko-KR" altLang="en-US"/>
        </a:p>
      </dgm:t>
    </dgm:pt>
    <dgm:pt modelId="{7C3EDF6F-C291-4E8F-9042-278EB4989637}" type="sibTrans" cxnId="{8F68AFD7-D766-4703-AAA9-319CCC926C34}">
      <dgm:prSet/>
      <dgm:spPr/>
      <dgm:t>
        <a:bodyPr/>
        <a:lstStyle/>
        <a:p>
          <a:pPr latinLnBrk="1"/>
          <a:endParaRPr lang="ko-KR" altLang="en-US"/>
        </a:p>
      </dgm:t>
    </dgm:pt>
    <dgm:pt modelId="{9E9F85EE-E58B-49AC-9B4D-EC061D78941A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퍼블리싱</a:t>
          </a:r>
          <a:endParaRPr lang="ko-KR" altLang="en-US" dirty="0"/>
        </a:p>
      </dgm:t>
    </dgm:pt>
    <dgm:pt modelId="{FFC165FF-0B9E-4610-BF14-657D59E02205}" type="parTrans" cxnId="{17410E44-59A2-4D77-B320-DB2BA6338842}">
      <dgm:prSet/>
      <dgm:spPr/>
      <dgm:t>
        <a:bodyPr/>
        <a:lstStyle/>
        <a:p>
          <a:pPr latinLnBrk="1"/>
          <a:endParaRPr lang="ko-KR" altLang="en-US"/>
        </a:p>
      </dgm:t>
    </dgm:pt>
    <dgm:pt modelId="{06029D6A-6585-4552-BD48-FF3D58AD5B73}" type="sibTrans" cxnId="{17410E44-59A2-4D77-B320-DB2BA6338842}">
      <dgm:prSet/>
      <dgm:spPr/>
      <dgm:t>
        <a:bodyPr/>
        <a:lstStyle/>
        <a:p>
          <a:pPr latinLnBrk="1"/>
          <a:endParaRPr lang="ko-KR" altLang="en-US"/>
        </a:p>
      </dgm:t>
    </dgm:pt>
    <dgm:pt modelId="{452B14F2-1725-4444-8157-91D688F9B6E9}" type="pres">
      <dgm:prSet presAssocID="{90FCACB7-0EB9-434C-AC7B-31875F67E57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5C18143-57A9-4CF8-974E-7A29AEDA987A}" type="pres">
      <dgm:prSet presAssocID="{A9D9B534-1A03-4920-95FD-A1A4ECE39A5D}" presName="hierRoot1" presStyleCnt="0"/>
      <dgm:spPr/>
    </dgm:pt>
    <dgm:pt modelId="{55EE8AE6-2414-4939-BA9F-D3CFE965244B}" type="pres">
      <dgm:prSet presAssocID="{A9D9B534-1A03-4920-95FD-A1A4ECE39A5D}" presName="composite" presStyleCnt="0"/>
      <dgm:spPr/>
    </dgm:pt>
    <dgm:pt modelId="{7A74C80C-CACE-4FE5-9CFC-DEADEF3AA307}" type="pres">
      <dgm:prSet presAssocID="{A9D9B534-1A03-4920-95FD-A1A4ECE39A5D}" presName="background" presStyleLbl="node0" presStyleIdx="0" presStyleCnt="1"/>
      <dgm:spPr/>
    </dgm:pt>
    <dgm:pt modelId="{8F8EB5F8-8EB6-4CD8-A5A4-C402A37FDCD5}" type="pres">
      <dgm:prSet presAssocID="{A9D9B534-1A03-4920-95FD-A1A4ECE39A5D}" presName="text" presStyleLbl="fgAcc0" presStyleIdx="0" presStyleCnt="1">
        <dgm:presLayoutVars>
          <dgm:chPref val="3"/>
        </dgm:presLayoutVars>
      </dgm:prSet>
      <dgm:spPr/>
    </dgm:pt>
    <dgm:pt modelId="{B9E48883-F44C-4EB1-8FD5-95C1C282FED2}" type="pres">
      <dgm:prSet presAssocID="{A9D9B534-1A03-4920-95FD-A1A4ECE39A5D}" presName="hierChild2" presStyleCnt="0"/>
      <dgm:spPr/>
    </dgm:pt>
    <dgm:pt modelId="{5CE8252C-D63D-45CA-AEA1-56E507AAD76E}" type="pres">
      <dgm:prSet presAssocID="{48F53CA8-6BC6-4EE2-9F50-3068A36DB8B4}" presName="Name10" presStyleLbl="parChTrans1D2" presStyleIdx="0" presStyleCnt="3"/>
      <dgm:spPr/>
    </dgm:pt>
    <dgm:pt modelId="{96DF0096-E282-45E8-90E0-0209A1735213}" type="pres">
      <dgm:prSet presAssocID="{D770C2F0-9BF0-4138-B17C-E60525028886}" presName="hierRoot2" presStyleCnt="0"/>
      <dgm:spPr/>
    </dgm:pt>
    <dgm:pt modelId="{9A5422A3-1E2B-4054-9343-790F67EE9A75}" type="pres">
      <dgm:prSet presAssocID="{D770C2F0-9BF0-4138-B17C-E60525028886}" presName="composite2" presStyleCnt="0"/>
      <dgm:spPr/>
    </dgm:pt>
    <dgm:pt modelId="{91D35BBD-8CE4-4867-A489-7534E011C6B8}" type="pres">
      <dgm:prSet presAssocID="{D770C2F0-9BF0-4138-B17C-E60525028886}" presName="background2" presStyleLbl="node2" presStyleIdx="0" presStyleCnt="3"/>
      <dgm:spPr/>
    </dgm:pt>
    <dgm:pt modelId="{60C80678-3A34-4563-9FCF-F28C26474FBC}" type="pres">
      <dgm:prSet presAssocID="{D770C2F0-9BF0-4138-B17C-E60525028886}" presName="text2" presStyleLbl="fgAcc2" presStyleIdx="0" presStyleCnt="3">
        <dgm:presLayoutVars>
          <dgm:chPref val="3"/>
        </dgm:presLayoutVars>
      </dgm:prSet>
      <dgm:spPr/>
    </dgm:pt>
    <dgm:pt modelId="{E2A58914-9E3E-494D-95BE-87D10168CD1E}" type="pres">
      <dgm:prSet presAssocID="{D770C2F0-9BF0-4138-B17C-E60525028886}" presName="hierChild3" presStyleCnt="0"/>
      <dgm:spPr/>
    </dgm:pt>
    <dgm:pt modelId="{85B7DC12-DFDB-407B-B5DE-BCCACB066CC6}" type="pres">
      <dgm:prSet presAssocID="{E23B48EF-957C-4113-A365-70F2BCD3FFFF}" presName="Name17" presStyleLbl="parChTrans1D3" presStyleIdx="0" presStyleCnt="14"/>
      <dgm:spPr/>
    </dgm:pt>
    <dgm:pt modelId="{7B1C42A0-F242-4525-9415-31F090F186E3}" type="pres">
      <dgm:prSet presAssocID="{6C3DD32F-171E-4F2D-B582-DBBA95D9DB28}" presName="hierRoot3" presStyleCnt="0"/>
      <dgm:spPr/>
    </dgm:pt>
    <dgm:pt modelId="{BE1571E6-9571-4F39-BC00-551AD8DFCA41}" type="pres">
      <dgm:prSet presAssocID="{6C3DD32F-171E-4F2D-B582-DBBA95D9DB28}" presName="composite3" presStyleCnt="0"/>
      <dgm:spPr/>
    </dgm:pt>
    <dgm:pt modelId="{D19AD800-2553-43CC-97CC-29096F6790AC}" type="pres">
      <dgm:prSet presAssocID="{6C3DD32F-171E-4F2D-B582-DBBA95D9DB28}" presName="background3" presStyleLbl="node3" presStyleIdx="0" presStyleCnt="14"/>
      <dgm:spPr/>
    </dgm:pt>
    <dgm:pt modelId="{C22CD449-43D9-416E-A096-C0035A0D8D01}" type="pres">
      <dgm:prSet presAssocID="{6C3DD32F-171E-4F2D-B582-DBBA95D9DB28}" presName="text3" presStyleLbl="fgAcc3" presStyleIdx="0" presStyleCnt="14">
        <dgm:presLayoutVars>
          <dgm:chPref val="3"/>
        </dgm:presLayoutVars>
      </dgm:prSet>
      <dgm:spPr/>
    </dgm:pt>
    <dgm:pt modelId="{CD27D0D9-7CF4-48A8-AB87-280338422B38}" type="pres">
      <dgm:prSet presAssocID="{6C3DD32F-171E-4F2D-B582-DBBA95D9DB28}" presName="hierChild4" presStyleCnt="0"/>
      <dgm:spPr/>
    </dgm:pt>
    <dgm:pt modelId="{24B9262E-1C19-4830-ABA2-73AD02EEA2C3}" type="pres">
      <dgm:prSet presAssocID="{A934A59F-5002-48D2-BDCC-D8DB18C06C65}" presName="Name17" presStyleLbl="parChTrans1D3" presStyleIdx="1" presStyleCnt="14"/>
      <dgm:spPr/>
    </dgm:pt>
    <dgm:pt modelId="{E28EB59D-8E59-4580-8CA2-5CDCE3850D24}" type="pres">
      <dgm:prSet presAssocID="{31482B38-3DA5-4235-B1E5-9C6F19C280A2}" presName="hierRoot3" presStyleCnt="0"/>
      <dgm:spPr/>
    </dgm:pt>
    <dgm:pt modelId="{C839D5E3-08DB-4B70-915C-B1062469F8E5}" type="pres">
      <dgm:prSet presAssocID="{31482B38-3DA5-4235-B1E5-9C6F19C280A2}" presName="composite3" presStyleCnt="0"/>
      <dgm:spPr/>
    </dgm:pt>
    <dgm:pt modelId="{BA80B187-3AE5-45C5-8BA9-2DD2D69774F6}" type="pres">
      <dgm:prSet presAssocID="{31482B38-3DA5-4235-B1E5-9C6F19C280A2}" presName="background3" presStyleLbl="node3" presStyleIdx="1" presStyleCnt="14"/>
      <dgm:spPr/>
    </dgm:pt>
    <dgm:pt modelId="{CD7EE832-A499-4B4E-9556-C07F572171B0}" type="pres">
      <dgm:prSet presAssocID="{31482B38-3DA5-4235-B1E5-9C6F19C280A2}" presName="text3" presStyleLbl="fgAcc3" presStyleIdx="1" presStyleCnt="14">
        <dgm:presLayoutVars>
          <dgm:chPref val="3"/>
        </dgm:presLayoutVars>
      </dgm:prSet>
      <dgm:spPr/>
    </dgm:pt>
    <dgm:pt modelId="{260B90D7-D3CA-4EDA-91D4-D1803A4802CA}" type="pres">
      <dgm:prSet presAssocID="{31482B38-3DA5-4235-B1E5-9C6F19C280A2}" presName="hierChild4" presStyleCnt="0"/>
      <dgm:spPr/>
    </dgm:pt>
    <dgm:pt modelId="{1C291015-AF65-42FA-BA92-DE970001027F}" type="pres">
      <dgm:prSet presAssocID="{E1BC30CF-814E-4400-8185-FE55ECFB5DA7}" presName="Name17" presStyleLbl="parChTrans1D3" presStyleIdx="2" presStyleCnt="14"/>
      <dgm:spPr/>
    </dgm:pt>
    <dgm:pt modelId="{45319A93-F49D-4421-9EB5-8F65C43C6F82}" type="pres">
      <dgm:prSet presAssocID="{4604FA92-38AB-47AC-BCE1-25D7E2C7FBB5}" presName="hierRoot3" presStyleCnt="0"/>
      <dgm:spPr/>
    </dgm:pt>
    <dgm:pt modelId="{7A33E147-7B7F-4337-8C00-3232945B808F}" type="pres">
      <dgm:prSet presAssocID="{4604FA92-38AB-47AC-BCE1-25D7E2C7FBB5}" presName="composite3" presStyleCnt="0"/>
      <dgm:spPr/>
    </dgm:pt>
    <dgm:pt modelId="{C981413F-2F68-4FAA-8978-4CA460FEB7CB}" type="pres">
      <dgm:prSet presAssocID="{4604FA92-38AB-47AC-BCE1-25D7E2C7FBB5}" presName="background3" presStyleLbl="node3" presStyleIdx="2" presStyleCnt="14"/>
      <dgm:spPr/>
    </dgm:pt>
    <dgm:pt modelId="{A10F8DCA-69FA-49F2-B410-53BB2469B474}" type="pres">
      <dgm:prSet presAssocID="{4604FA92-38AB-47AC-BCE1-25D7E2C7FBB5}" presName="text3" presStyleLbl="fgAcc3" presStyleIdx="2" presStyleCnt="14">
        <dgm:presLayoutVars>
          <dgm:chPref val="3"/>
        </dgm:presLayoutVars>
      </dgm:prSet>
      <dgm:spPr/>
    </dgm:pt>
    <dgm:pt modelId="{57681D28-89C5-44AB-A091-279A2224A821}" type="pres">
      <dgm:prSet presAssocID="{4604FA92-38AB-47AC-BCE1-25D7E2C7FBB5}" presName="hierChild4" presStyleCnt="0"/>
      <dgm:spPr/>
    </dgm:pt>
    <dgm:pt modelId="{A5C1229A-8827-4B36-ADEF-873A2143DF99}" type="pres">
      <dgm:prSet presAssocID="{C50A2BCB-A08D-44CA-87A6-AD284FC365B4}" presName="Name17" presStyleLbl="parChTrans1D3" presStyleIdx="3" presStyleCnt="14"/>
      <dgm:spPr/>
    </dgm:pt>
    <dgm:pt modelId="{402052BD-8671-47A0-AD95-1389EFCED27A}" type="pres">
      <dgm:prSet presAssocID="{B6CE4F94-B6C7-4B9F-862C-1F5A90B41426}" presName="hierRoot3" presStyleCnt="0"/>
      <dgm:spPr/>
    </dgm:pt>
    <dgm:pt modelId="{271899CD-D3C3-4848-A01B-B3E4A45D0EBA}" type="pres">
      <dgm:prSet presAssocID="{B6CE4F94-B6C7-4B9F-862C-1F5A90B41426}" presName="composite3" presStyleCnt="0"/>
      <dgm:spPr/>
    </dgm:pt>
    <dgm:pt modelId="{259F5054-7571-428F-A6CD-256532DBECCF}" type="pres">
      <dgm:prSet presAssocID="{B6CE4F94-B6C7-4B9F-862C-1F5A90B41426}" presName="background3" presStyleLbl="node3" presStyleIdx="3" presStyleCnt="14"/>
      <dgm:spPr/>
    </dgm:pt>
    <dgm:pt modelId="{8B8A2601-F680-4CB9-A4F9-5BDFFB56B14D}" type="pres">
      <dgm:prSet presAssocID="{B6CE4F94-B6C7-4B9F-862C-1F5A90B41426}" presName="text3" presStyleLbl="fgAcc3" presStyleIdx="3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E16A08D-B742-475E-81D2-CCB18B17240F}" type="pres">
      <dgm:prSet presAssocID="{B6CE4F94-B6C7-4B9F-862C-1F5A90B41426}" presName="hierChild4" presStyleCnt="0"/>
      <dgm:spPr/>
    </dgm:pt>
    <dgm:pt modelId="{12B64974-7A7B-4713-9BEA-39B73776D236}" type="pres">
      <dgm:prSet presAssocID="{8B5F74FF-AF40-4A82-B7F3-1651A78F900D}" presName="Name10" presStyleLbl="parChTrans1D2" presStyleIdx="1" presStyleCnt="3"/>
      <dgm:spPr/>
    </dgm:pt>
    <dgm:pt modelId="{03E14D1D-1747-4ECA-A842-AB41ABD8313E}" type="pres">
      <dgm:prSet presAssocID="{88F158FE-02D7-4B04-B88A-42489A5851C3}" presName="hierRoot2" presStyleCnt="0"/>
      <dgm:spPr/>
    </dgm:pt>
    <dgm:pt modelId="{9C5B10D0-3A6A-42EC-A9D1-3954C175EE36}" type="pres">
      <dgm:prSet presAssocID="{88F158FE-02D7-4B04-B88A-42489A5851C3}" presName="composite2" presStyleCnt="0"/>
      <dgm:spPr/>
    </dgm:pt>
    <dgm:pt modelId="{AB662189-B79F-4D8C-B80D-0D9B43A8442C}" type="pres">
      <dgm:prSet presAssocID="{88F158FE-02D7-4B04-B88A-42489A5851C3}" presName="background2" presStyleLbl="node2" presStyleIdx="1" presStyleCnt="3"/>
      <dgm:spPr/>
    </dgm:pt>
    <dgm:pt modelId="{8065B0A1-0189-4BA6-850E-D2BEDADA5D69}" type="pres">
      <dgm:prSet presAssocID="{88F158FE-02D7-4B04-B88A-42489A5851C3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77322BE-F410-424A-B0C3-AE9A965A86C3}" type="pres">
      <dgm:prSet presAssocID="{88F158FE-02D7-4B04-B88A-42489A5851C3}" presName="hierChild3" presStyleCnt="0"/>
      <dgm:spPr/>
    </dgm:pt>
    <dgm:pt modelId="{B5167FC8-3CF9-4987-A00A-C0F0CB54AB77}" type="pres">
      <dgm:prSet presAssocID="{D6332823-BA37-4D60-BEFC-9865A560BBFB}" presName="Name17" presStyleLbl="parChTrans1D3" presStyleIdx="4" presStyleCnt="14"/>
      <dgm:spPr/>
    </dgm:pt>
    <dgm:pt modelId="{C686B67F-7402-450C-91A4-FE27F56BA408}" type="pres">
      <dgm:prSet presAssocID="{89EA4B42-5C9A-426A-AA14-49042429FBEC}" presName="hierRoot3" presStyleCnt="0"/>
      <dgm:spPr/>
    </dgm:pt>
    <dgm:pt modelId="{9FDD9AF8-C9D4-4A46-8CA8-BCDB8E74939E}" type="pres">
      <dgm:prSet presAssocID="{89EA4B42-5C9A-426A-AA14-49042429FBEC}" presName="composite3" presStyleCnt="0"/>
      <dgm:spPr/>
    </dgm:pt>
    <dgm:pt modelId="{3DDA040D-E5EB-4A65-A257-8591B5665BB5}" type="pres">
      <dgm:prSet presAssocID="{89EA4B42-5C9A-426A-AA14-49042429FBEC}" presName="background3" presStyleLbl="node3" presStyleIdx="4" presStyleCnt="14"/>
      <dgm:spPr/>
    </dgm:pt>
    <dgm:pt modelId="{D0FFC462-A958-4EAC-B432-8C7400AC37CE}" type="pres">
      <dgm:prSet presAssocID="{89EA4B42-5C9A-426A-AA14-49042429FBEC}" presName="text3" presStyleLbl="fgAcc3" presStyleIdx="4" presStyleCnt="14">
        <dgm:presLayoutVars>
          <dgm:chPref val="3"/>
        </dgm:presLayoutVars>
      </dgm:prSet>
      <dgm:spPr/>
    </dgm:pt>
    <dgm:pt modelId="{36794827-B7DC-49A7-9E03-FACFA6EDF798}" type="pres">
      <dgm:prSet presAssocID="{89EA4B42-5C9A-426A-AA14-49042429FBEC}" presName="hierChild4" presStyleCnt="0"/>
      <dgm:spPr/>
    </dgm:pt>
    <dgm:pt modelId="{DC14F516-1D45-479F-A69D-FDF65D834E31}" type="pres">
      <dgm:prSet presAssocID="{DDFB95DA-10FE-4E35-8DF3-0F3D586C2CE9}" presName="Name17" presStyleLbl="parChTrans1D3" presStyleIdx="5" presStyleCnt="14"/>
      <dgm:spPr/>
    </dgm:pt>
    <dgm:pt modelId="{238838E4-100E-42DC-B25C-08063C6BA819}" type="pres">
      <dgm:prSet presAssocID="{7A7E85A4-375B-475A-BB5A-2FD16753E78D}" presName="hierRoot3" presStyleCnt="0"/>
      <dgm:spPr/>
    </dgm:pt>
    <dgm:pt modelId="{3BD597C1-966C-48EC-8945-7D4ED128C0DB}" type="pres">
      <dgm:prSet presAssocID="{7A7E85A4-375B-475A-BB5A-2FD16753E78D}" presName="composite3" presStyleCnt="0"/>
      <dgm:spPr/>
    </dgm:pt>
    <dgm:pt modelId="{D26DF3BE-B85D-4130-9ADF-E0B316DD3B75}" type="pres">
      <dgm:prSet presAssocID="{7A7E85A4-375B-475A-BB5A-2FD16753E78D}" presName="background3" presStyleLbl="node3" presStyleIdx="5" presStyleCnt="14"/>
      <dgm:spPr/>
    </dgm:pt>
    <dgm:pt modelId="{0EC41F4B-5C74-48DC-97BD-982B8E73DF66}" type="pres">
      <dgm:prSet presAssocID="{7A7E85A4-375B-475A-BB5A-2FD16753E78D}" presName="text3" presStyleLbl="fgAcc3" presStyleIdx="5" presStyleCnt="14">
        <dgm:presLayoutVars>
          <dgm:chPref val="3"/>
        </dgm:presLayoutVars>
      </dgm:prSet>
      <dgm:spPr/>
    </dgm:pt>
    <dgm:pt modelId="{71E1E0CF-1F34-43CB-898F-81BE4FAE2BF3}" type="pres">
      <dgm:prSet presAssocID="{7A7E85A4-375B-475A-BB5A-2FD16753E78D}" presName="hierChild4" presStyleCnt="0"/>
      <dgm:spPr/>
    </dgm:pt>
    <dgm:pt modelId="{16520172-4E0B-401D-AF9B-B42E3DA3A66B}" type="pres">
      <dgm:prSet presAssocID="{D4D94E16-3AD4-454D-BA3D-3AC094D320FA}" presName="Name17" presStyleLbl="parChTrans1D3" presStyleIdx="6" presStyleCnt="14"/>
      <dgm:spPr/>
    </dgm:pt>
    <dgm:pt modelId="{55E76460-8EA4-433B-9D7B-1FB0DCB42721}" type="pres">
      <dgm:prSet presAssocID="{800A6DCB-146F-4394-9C05-A88F60AC4E9B}" presName="hierRoot3" presStyleCnt="0"/>
      <dgm:spPr/>
    </dgm:pt>
    <dgm:pt modelId="{ED441377-9430-4EF2-8ADC-82AE2FDA140D}" type="pres">
      <dgm:prSet presAssocID="{800A6DCB-146F-4394-9C05-A88F60AC4E9B}" presName="composite3" presStyleCnt="0"/>
      <dgm:spPr/>
    </dgm:pt>
    <dgm:pt modelId="{0723C64C-26F6-43FF-B614-AEB58C4AE548}" type="pres">
      <dgm:prSet presAssocID="{800A6DCB-146F-4394-9C05-A88F60AC4E9B}" presName="background3" presStyleLbl="node3" presStyleIdx="6" presStyleCnt="14"/>
      <dgm:spPr/>
    </dgm:pt>
    <dgm:pt modelId="{D6059AE5-40DF-4754-A858-9F51FA75610F}" type="pres">
      <dgm:prSet presAssocID="{800A6DCB-146F-4394-9C05-A88F60AC4E9B}" presName="text3" presStyleLbl="fgAcc3" presStyleIdx="6" presStyleCnt="14">
        <dgm:presLayoutVars>
          <dgm:chPref val="3"/>
        </dgm:presLayoutVars>
      </dgm:prSet>
      <dgm:spPr/>
    </dgm:pt>
    <dgm:pt modelId="{25246C62-C8C6-4103-ADF1-045F1F83A038}" type="pres">
      <dgm:prSet presAssocID="{800A6DCB-146F-4394-9C05-A88F60AC4E9B}" presName="hierChild4" presStyleCnt="0"/>
      <dgm:spPr/>
    </dgm:pt>
    <dgm:pt modelId="{9B317E25-F8C1-476B-8990-19515CE3AEBE}" type="pres">
      <dgm:prSet presAssocID="{A7D07AC3-80E0-404C-AEC3-55A9C8786509}" presName="Name17" presStyleLbl="parChTrans1D3" presStyleIdx="7" presStyleCnt="14"/>
      <dgm:spPr/>
    </dgm:pt>
    <dgm:pt modelId="{515E538B-6197-45DB-977A-F1D055434443}" type="pres">
      <dgm:prSet presAssocID="{6CD8C11B-FBFE-4E75-92F3-CB80FE80BA0C}" presName="hierRoot3" presStyleCnt="0"/>
      <dgm:spPr/>
    </dgm:pt>
    <dgm:pt modelId="{6CC6C4B5-E525-440A-863D-70D9C2FEA254}" type="pres">
      <dgm:prSet presAssocID="{6CD8C11B-FBFE-4E75-92F3-CB80FE80BA0C}" presName="composite3" presStyleCnt="0"/>
      <dgm:spPr/>
    </dgm:pt>
    <dgm:pt modelId="{D89C9EB6-B481-472B-B2D7-4B60533DD109}" type="pres">
      <dgm:prSet presAssocID="{6CD8C11B-FBFE-4E75-92F3-CB80FE80BA0C}" presName="background3" presStyleLbl="node3" presStyleIdx="7" presStyleCnt="14"/>
      <dgm:spPr/>
    </dgm:pt>
    <dgm:pt modelId="{B4F1F86C-4A08-42FD-B60B-612CE8F5583B}" type="pres">
      <dgm:prSet presAssocID="{6CD8C11B-FBFE-4E75-92F3-CB80FE80BA0C}" presName="text3" presStyleLbl="fgAcc3" presStyleIdx="7" presStyleCnt="14">
        <dgm:presLayoutVars>
          <dgm:chPref val="3"/>
        </dgm:presLayoutVars>
      </dgm:prSet>
      <dgm:spPr/>
    </dgm:pt>
    <dgm:pt modelId="{4AC39D7B-07D3-4FDC-B686-387286A16E8B}" type="pres">
      <dgm:prSet presAssocID="{6CD8C11B-FBFE-4E75-92F3-CB80FE80BA0C}" presName="hierChild4" presStyleCnt="0"/>
      <dgm:spPr/>
    </dgm:pt>
    <dgm:pt modelId="{1E156C43-2781-4B8F-9161-30C34C8D9622}" type="pres">
      <dgm:prSet presAssocID="{5C8CB4B7-FE7A-421A-8A9A-189FCE2D26F5}" presName="Name10" presStyleLbl="parChTrans1D2" presStyleIdx="2" presStyleCnt="3"/>
      <dgm:spPr/>
    </dgm:pt>
    <dgm:pt modelId="{60201480-94D1-4D01-B595-442722DB7B84}" type="pres">
      <dgm:prSet presAssocID="{43C6399A-E533-4F21-970A-1630D840500E}" presName="hierRoot2" presStyleCnt="0"/>
      <dgm:spPr/>
    </dgm:pt>
    <dgm:pt modelId="{346FB788-1203-428D-8A5B-784ABCE22F2C}" type="pres">
      <dgm:prSet presAssocID="{43C6399A-E533-4F21-970A-1630D840500E}" presName="composite2" presStyleCnt="0"/>
      <dgm:spPr/>
    </dgm:pt>
    <dgm:pt modelId="{45A80B36-F753-4C1A-AEF4-8249F05DCC35}" type="pres">
      <dgm:prSet presAssocID="{43C6399A-E533-4F21-970A-1630D840500E}" presName="background2" presStyleLbl="node2" presStyleIdx="2" presStyleCnt="3"/>
      <dgm:spPr/>
    </dgm:pt>
    <dgm:pt modelId="{9F9ECE13-3B25-49FF-AEC8-78C15E2F030B}" type="pres">
      <dgm:prSet presAssocID="{43C6399A-E533-4F21-970A-1630D840500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3B847E7-275C-460E-804B-791E5922CB93}" type="pres">
      <dgm:prSet presAssocID="{43C6399A-E533-4F21-970A-1630D840500E}" presName="hierChild3" presStyleCnt="0"/>
      <dgm:spPr/>
    </dgm:pt>
    <dgm:pt modelId="{9D7D0277-65A8-4B69-9767-9ACC4C3FBD5F}" type="pres">
      <dgm:prSet presAssocID="{D454BD69-4DEF-43F3-83B9-46B831ED9B61}" presName="Name17" presStyleLbl="parChTrans1D3" presStyleIdx="8" presStyleCnt="14"/>
      <dgm:spPr/>
    </dgm:pt>
    <dgm:pt modelId="{53734A50-B3C6-4799-BF5A-85C274E4690F}" type="pres">
      <dgm:prSet presAssocID="{02E31275-15D7-4C24-91D7-D0D7CA693BF9}" presName="hierRoot3" presStyleCnt="0"/>
      <dgm:spPr/>
    </dgm:pt>
    <dgm:pt modelId="{587D9FEB-2FAA-470C-9B53-E4BBA7820C4B}" type="pres">
      <dgm:prSet presAssocID="{02E31275-15D7-4C24-91D7-D0D7CA693BF9}" presName="composite3" presStyleCnt="0"/>
      <dgm:spPr/>
    </dgm:pt>
    <dgm:pt modelId="{497521EA-CF4E-4ED9-B062-859246C48076}" type="pres">
      <dgm:prSet presAssocID="{02E31275-15D7-4C24-91D7-D0D7CA693BF9}" presName="background3" presStyleLbl="node3" presStyleIdx="8" presStyleCnt="14"/>
      <dgm:spPr/>
    </dgm:pt>
    <dgm:pt modelId="{1A026FA1-7549-454E-A524-8B80D7F0F5E5}" type="pres">
      <dgm:prSet presAssocID="{02E31275-15D7-4C24-91D7-D0D7CA693BF9}" presName="text3" presStyleLbl="fgAcc3" presStyleIdx="8" presStyleCnt="14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BDA0397-D1A5-46BF-AD84-0D90368B946F}" type="pres">
      <dgm:prSet presAssocID="{02E31275-15D7-4C24-91D7-D0D7CA693BF9}" presName="hierChild4" presStyleCnt="0"/>
      <dgm:spPr/>
    </dgm:pt>
    <dgm:pt modelId="{D3C72C6F-7C4D-42F4-995B-9641B6429C51}" type="pres">
      <dgm:prSet presAssocID="{9851F20A-CCB7-4B61-BFDA-AB276C7680CC}" presName="Name17" presStyleLbl="parChTrans1D3" presStyleIdx="9" presStyleCnt="14"/>
      <dgm:spPr/>
    </dgm:pt>
    <dgm:pt modelId="{1C928892-8D8F-47E8-B942-6836DCC874FC}" type="pres">
      <dgm:prSet presAssocID="{51F0DA04-A213-4F31-9050-3E12FADFC680}" presName="hierRoot3" presStyleCnt="0"/>
      <dgm:spPr/>
    </dgm:pt>
    <dgm:pt modelId="{10AE99A4-CCBF-45ED-9C19-512349D3DB59}" type="pres">
      <dgm:prSet presAssocID="{51F0DA04-A213-4F31-9050-3E12FADFC680}" presName="composite3" presStyleCnt="0"/>
      <dgm:spPr/>
    </dgm:pt>
    <dgm:pt modelId="{0081908A-3CEF-4BEC-95D2-76EDDE331139}" type="pres">
      <dgm:prSet presAssocID="{51F0DA04-A213-4F31-9050-3E12FADFC680}" presName="background3" presStyleLbl="node3" presStyleIdx="9" presStyleCnt="14"/>
      <dgm:spPr/>
    </dgm:pt>
    <dgm:pt modelId="{19AEAE21-7350-49F3-AC36-EEE83EAB1EC1}" type="pres">
      <dgm:prSet presAssocID="{51F0DA04-A213-4F31-9050-3E12FADFC680}" presName="text3" presStyleLbl="fgAcc3" presStyleIdx="9" presStyleCnt="14">
        <dgm:presLayoutVars>
          <dgm:chPref val="3"/>
        </dgm:presLayoutVars>
      </dgm:prSet>
      <dgm:spPr/>
    </dgm:pt>
    <dgm:pt modelId="{43BDBDCE-4538-4EE8-AA72-998ECEA1B075}" type="pres">
      <dgm:prSet presAssocID="{51F0DA04-A213-4F31-9050-3E12FADFC680}" presName="hierChild4" presStyleCnt="0"/>
      <dgm:spPr/>
    </dgm:pt>
    <dgm:pt modelId="{176366A7-18CD-4DA1-AB29-BEE31F9923A4}" type="pres">
      <dgm:prSet presAssocID="{CC5906B9-1092-4FA2-A3A9-7F4DE219DF2D}" presName="Name17" presStyleLbl="parChTrans1D3" presStyleIdx="10" presStyleCnt="14"/>
      <dgm:spPr/>
    </dgm:pt>
    <dgm:pt modelId="{CCCDE190-3117-487A-877E-3A649C01286D}" type="pres">
      <dgm:prSet presAssocID="{26A97EC5-074E-44D0-AC4C-A1ACB0819A57}" presName="hierRoot3" presStyleCnt="0"/>
      <dgm:spPr/>
    </dgm:pt>
    <dgm:pt modelId="{86C594EA-0D90-4DEF-8B1A-6F40A913349B}" type="pres">
      <dgm:prSet presAssocID="{26A97EC5-074E-44D0-AC4C-A1ACB0819A57}" presName="composite3" presStyleCnt="0"/>
      <dgm:spPr/>
    </dgm:pt>
    <dgm:pt modelId="{29FC4E5A-CE3E-4623-8BD5-B72349B097CC}" type="pres">
      <dgm:prSet presAssocID="{26A97EC5-074E-44D0-AC4C-A1ACB0819A57}" presName="background3" presStyleLbl="node3" presStyleIdx="10" presStyleCnt="14"/>
      <dgm:spPr/>
    </dgm:pt>
    <dgm:pt modelId="{410CD092-2937-47F9-B01A-5D86DA06D689}" type="pres">
      <dgm:prSet presAssocID="{26A97EC5-074E-44D0-AC4C-A1ACB0819A57}" presName="text3" presStyleLbl="fgAcc3" presStyleIdx="10" presStyleCnt="14">
        <dgm:presLayoutVars>
          <dgm:chPref val="3"/>
        </dgm:presLayoutVars>
      </dgm:prSet>
      <dgm:spPr/>
    </dgm:pt>
    <dgm:pt modelId="{63430CA8-E1F1-4915-A1FA-E9695AE34462}" type="pres">
      <dgm:prSet presAssocID="{26A97EC5-074E-44D0-AC4C-A1ACB0819A57}" presName="hierChild4" presStyleCnt="0"/>
      <dgm:spPr/>
    </dgm:pt>
    <dgm:pt modelId="{935E65AC-77CF-4923-9F28-73637E683204}" type="pres">
      <dgm:prSet presAssocID="{83F385C2-5DF0-48EB-80E3-7235AA8A2EB9}" presName="Name17" presStyleLbl="parChTrans1D3" presStyleIdx="11" presStyleCnt="14"/>
      <dgm:spPr/>
    </dgm:pt>
    <dgm:pt modelId="{EDE98396-962A-4A57-AC2D-37421BD0029B}" type="pres">
      <dgm:prSet presAssocID="{3769CCEB-007C-444B-9B91-FEF0712A4FCF}" presName="hierRoot3" presStyleCnt="0"/>
      <dgm:spPr/>
    </dgm:pt>
    <dgm:pt modelId="{54DA21CC-3EED-4BD5-ACB8-2A2C69456E34}" type="pres">
      <dgm:prSet presAssocID="{3769CCEB-007C-444B-9B91-FEF0712A4FCF}" presName="composite3" presStyleCnt="0"/>
      <dgm:spPr/>
    </dgm:pt>
    <dgm:pt modelId="{5EBEF8ED-67CA-4C64-B244-3A38A96A52D1}" type="pres">
      <dgm:prSet presAssocID="{3769CCEB-007C-444B-9B91-FEF0712A4FCF}" presName="background3" presStyleLbl="node3" presStyleIdx="11" presStyleCnt="14"/>
      <dgm:spPr/>
    </dgm:pt>
    <dgm:pt modelId="{D81605CB-3202-45F5-A3FB-82CE07AF9FC6}" type="pres">
      <dgm:prSet presAssocID="{3769CCEB-007C-444B-9B91-FEF0712A4FCF}" presName="text3" presStyleLbl="fgAcc3" presStyleIdx="11" presStyleCnt="14">
        <dgm:presLayoutVars>
          <dgm:chPref val="3"/>
        </dgm:presLayoutVars>
      </dgm:prSet>
      <dgm:spPr/>
    </dgm:pt>
    <dgm:pt modelId="{9AE27611-2537-43F3-8BAA-407C1E0129B0}" type="pres">
      <dgm:prSet presAssocID="{3769CCEB-007C-444B-9B91-FEF0712A4FCF}" presName="hierChild4" presStyleCnt="0"/>
      <dgm:spPr/>
    </dgm:pt>
    <dgm:pt modelId="{BE1EC1D8-56C0-4E83-A2BD-5512559970E7}" type="pres">
      <dgm:prSet presAssocID="{F0C9104E-EE9B-46F2-812D-CBABE53B00CA}" presName="Name17" presStyleLbl="parChTrans1D3" presStyleIdx="12" presStyleCnt="14"/>
      <dgm:spPr/>
    </dgm:pt>
    <dgm:pt modelId="{57BF7F41-1BDD-4CCE-A2D4-D77846F5EDDA}" type="pres">
      <dgm:prSet presAssocID="{26837DF7-E451-4B66-892B-9F1FD19502E1}" presName="hierRoot3" presStyleCnt="0"/>
      <dgm:spPr/>
    </dgm:pt>
    <dgm:pt modelId="{A8C8C91B-1BF4-442A-AAAC-22015BAC479D}" type="pres">
      <dgm:prSet presAssocID="{26837DF7-E451-4B66-892B-9F1FD19502E1}" presName="composite3" presStyleCnt="0"/>
      <dgm:spPr/>
    </dgm:pt>
    <dgm:pt modelId="{6599CA0F-5A1C-46E9-BDE5-EB037EA71640}" type="pres">
      <dgm:prSet presAssocID="{26837DF7-E451-4B66-892B-9F1FD19502E1}" presName="background3" presStyleLbl="node3" presStyleIdx="12" presStyleCnt="14"/>
      <dgm:spPr/>
    </dgm:pt>
    <dgm:pt modelId="{A007A9E0-3A2E-4DA7-8D2F-AC4B55CE3940}" type="pres">
      <dgm:prSet presAssocID="{26837DF7-E451-4B66-892B-9F1FD19502E1}" presName="text3" presStyleLbl="fgAcc3" presStyleIdx="12" presStyleCnt="14">
        <dgm:presLayoutVars>
          <dgm:chPref val="3"/>
        </dgm:presLayoutVars>
      </dgm:prSet>
      <dgm:spPr/>
    </dgm:pt>
    <dgm:pt modelId="{6EFF740C-C50B-49C3-A5A2-E2EF21520F4B}" type="pres">
      <dgm:prSet presAssocID="{26837DF7-E451-4B66-892B-9F1FD19502E1}" presName="hierChild4" presStyleCnt="0"/>
      <dgm:spPr/>
    </dgm:pt>
    <dgm:pt modelId="{074F5EB7-899A-49C8-BC60-EE4F80C601E5}" type="pres">
      <dgm:prSet presAssocID="{FFC165FF-0B9E-4610-BF14-657D59E02205}" presName="Name17" presStyleLbl="parChTrans1D3" presStyleIdx="13" presStyleCnt="14"/>
      <dgm:spPr/>
    </dgm:pt>
    <dgm:pt modelId="{95D1F9C4-FFD0-444F-ABB2-28EE4A85B49C}" type="pres">
      <dgm:prSet presAssocID="{9E9F85EE-E58B-49AC-9B4D-EC061D78941A}" presName="hierRoot3" presStyleCnt="0"/>
      <dgm:spPr/>
    </dgm:pt>
    <dgm:pt modelId="{2AE61663-B4F4-41B5-BEE5-3689CCDF8B65}" type="pres">
      <dgm:prSet presAssocID="{9E9F85EE-E58B-49AC-9B4D-EC061D78941A}" presName="composite3" presStyleCnt="0"/>
      <dgm:spPr/>
    </dgm:pt>
    <dgm:pt modelId="{066A5CCA-CF07-4E4B-8C73-EE059A519E51}" type="pres">
      <dgm:prSet presAssocID="{9E9F85EE-E58B-49AC-9B4D-EC061D78941A}" presName="background3" presStyleLbl="node3" presStyleIdx="13" presStyleCnt="14"/>
      <dgm:spPr/>
    </dgm:pt>
    <dgm:pt modelId="{2E146863-0A65-477E-80F5-589029C39AD9}" type="pres">
      <dgm:prSet presAssocID="{9E9F85EE-E58B-49AC-9B4D-EC061D78941A}" presName="text3" presStyleLbl="fgAcc3" presStyleIdx="13" presStyleCnt="14">
        <dgm:presLayoutVars>
          <dgm:chPref val="3"/>
        </dgm:presLayoutVars>
      </dgm:prSet>
      <dgm:spPr/>
    </dgm:pt>
    <dgm:pt modelId="{177DE221-F06E-4C35-A9DE-D1EC4BA21D12}" type="pres">
      <dgm:prSet presAssocID="{9E9F85EE-E58B-49AC-9B4D-EC061D78941A}" presName="hierChild4" presStyleCnt="0"/>
      <dgm:spPr/>
    </dgm:pt>
  </dgm:ptLst>
  <dgm:cxnLst>
    <dgm:cxn modelId="{B5339D1D-35DE-4DE9-A1B3-F8643A2458E9}" type="presOf" srcId="{8B5F74FF-AF40-4A82-B7F3-1651A78F900D}" destId="{12B64974-7A7B-4713-9BEA-39B73776D236}" srcOrd="0" destOrd="0" presId="urn:microsoft.com/office/officeart/2005/8/layout/hierarchy1"/>
    <dgm:cxn modelId="{9CC68928-A285-4538-92EE-82C13A25475D}" srcId="{43C6399A-E533-4F21-970A-1630D840500E}" destId="{26A97EC5-074E-44D0-AC4C-A1ACB0819A57}" srcOrd="2" destOrd="0" parTransId="{CC5906B9-1092-4FA2-A3A9-7F4DE219DF2D}" sibTransId="{DCEBAE69-EC7B-423D-B706-1EB9628CF6CA}"/>
    <dgm:cxn modelId="{65D92C7A-7EA9-4700-8894-5D76A9DEF804}" type="presOf" srcId="{31482B38-3DA5-4235-B1E5-9C6F19C280A2}" destId="{CD7EE832-A499-4B4E-9556-C07F572171B0}" srcOrd="0" destOrd="0" presId="urn:microsoft.com/office/officeart/2005/8/layout/hierarchy1"/>
    <dgm:cxn modelId="{9007C5C4-7E31-4A3C-BC2B-8F7216A80FB2}" srcId="{D770C2F0-9BF0-4138-B17C-E60525028886}" destId="{31482B38-3DA5-4235-B1E5-9C6F19C280A2}" srcOrd="1" destOrd="0" parTransId="{A934A59F-5002-48D2-BDCC-D8DB18C06C65}" sibTransId="{906AA2DB-3FBC-4535-AB18-28A080AC5B48}"/>
    <dgm:cxn modelId="{349044DC-FCC3-46BE-9D4B-421F1FC232C6}" type="presOf" srcId="{CC5906B9-1092-4FA2-A3A9-7F4DE219DF2D}" destId="{176366A7-18CD-4DA1-AB29-BEE31F9923A4}" srcOrd="0" destOrd="0" presId="urn:microsoft.com/office/officeart/2005/8/layout/hierarchy1"/>
    <dgm:cxn modelId="{31C22168-9372-4AEA-BD42-37E9349C0759}" type="presOf" srcId="{A934A59F-5002-48D2-BDCC-D8DB18C06C65}" destId="{24B9262E-1C19-4830-ABA2-73AD02EEA2C3}" srcOrd="0" destOrd="0" presId="urn:microsoft.com/office/officeart/2005/8/layout/hierarchy1"/>
    <dgm:cxn modelId="{D48ADC62-CCEC-4655-9CF0-AE68B3C6A549}" type="presOf" srcId="{6C3DD32F-171E-4F2D-B582-DBBA95D9DB28}" destId="{C22CD449-43D9-416E-A096-C0035A0D8D01}" srcOrd="0" destOrd="0" presId="urn:microsoft.com/office/officeart/2005/8/layout/hierarchy1"/>
    <dgm:cxn modelId="{E4CEC62E-F49F-41EC-80EA-3245C32CA18A}" type="presOf" srcId="{83F385C2-5DF0-48EB-80E3-7235AA8A2EB9}" destId="{935E65AC-77CF-4923-9F28-73637E683204}" srcOrd="0" destOrd="0" presId="urn:microsoft.com/office/officeart/2005/8/layout/hierarchy1"/>
    <dgm:cxn modelId="{B267ED12-9D83-4D7B-892F-845334545296}" type="presOf" srcId="{7A7E85A4-375B-475A-BB5A-2FD16753E78D}" destId="{0EC41F4B-5C74-48DC-97BD-982B8E73DF66}" srcOrd="0" destOrd="0" presId="urn:microsoft.com/office/officeart/2005/8/layout/hierarchy1"/>
    <dgm:cxn modelId="{8F65960E-9E81-48F6-AC5B-FBA905CB0E62}" type="presOf" srcId="{D770C2F0-9BF0-4138-B17C-E60525028886}" destId="{60C80678-3A34-4563-9FCF-F28C26474FBC}" srcOrd="0" destOrd="0" presId="urn:microsoft.com/office/officeart/2005/8/layout/hierarchy1"/>
    <dgm:cxn modelId="{A897E7F6-935C-46C1-B663-3064C955814C}" type="presOf" srcId="{800A6DCB-146F-4394-9C05-A88F60AC4E9B}" destId="{D6059AE5-40DF-4754-A858-9F51FA75610F}" srcOrd="0" destOrd="0" presId="urn:microsoft.com/office/officeart/2005/8/layout/hierarchy1"/>
    <dgm:cxn modelId="{17410E44-59A2-4D77-B320-DB2BA6338842}" srcId="{43C6399A-E533-4F21-970A-1630D840500E}" destId="{9E9F85EE-E58B-49AC-9B4D-EC061D78941A}" srcOrd="5" destOrd="0" parTransId="{FFC165FF-0B9E-4610-BF14-657D59E02205}" sibTransId="{06029D6A-6585-4552-BD48-FF3D58AD5B73}"/>
    <dgm:cxn modelId="{11348894-5AB9-434E-93E5-1AEA8A8AE9A7}" srcId="{43C6399A-E533-4F21-970A-1630D840500E}" destId="{51F0DA04-A213-4F31-9050-3E12FADFC680}" srcOrd="1" destOrd="0" parTransId="{9851F20A-CCB7-4B61-BFDA-AB276C7680CC}" sibTransId="{B10B5C58-345C-4C6B-89AA-D4081421C385}"/>
    <dgm:cxn modelId="{11851978-A221-4979-987C-3CF8D25CAE93}" srcId="{D770C2F0-9BF0-4138-B17C-E60525028886}" destId="{B6CE4F94-B6C7-4B9F-862C-1F5A90B41426}" srcOrd="3" destOrd="0" parTransId="{C50A2BCB-A08D-44CA-87A6-AD284FC365B4}" sibTransId="{27A72347-B061-4B68-A6BE-BE2470D978F9}"/>
    <dgm:cxn modelId="{1BDE09AA-BA49-4B88-8895-D21A1DE10966}" type="presOf" srcId="{51F0DA04-A213-4F31-9050-3E12FADFC680}" destId="{19AEAE21-7350-49F3-AC36-EEE83EAB1EC1}" srcOrd="0" destOrd="0" presId="urn:microsoft.com/office/officeart/2005/8/layout/hierarchy1"/>
    <dgm:cxn modelId="{ECE501CD-1C7A-46E9-BF71-517B491128E9}" type="presOf" srcId="{43C6399A-E533-4F21-970A-1630D840500E}" destId="{9F9ECE13-3B25-49FF-AEC8-78C15E2F030B}" srcOrd="0" destOrd="0" presId="urn:microsoft.com/office/officeart/2005/8/layout/hierarchy1"/>
    <dgm:cxn modelId="{780469DC-7CD2-40B4-A7E4-546A91DBF502}" type="presOf" srcId="{D454BD69-4DEF-43F3-83B9-46B831ED9B61}" destId="{9D7D0277-65A8-4B69-9767-9ACC4C3FBD5F}" srcOrd="0" destOrd="0" presId="urn:microsoft.com/office/officeart/2005/8/layout/hierarchy1"/>
    <dgm:cxn modelId="{D775DD79-1BC1-4946-84D6-130C862D5A23}" type="presOf" srcId="{02E31275-15D7-4C24-91D7-D0D7CA693BF9}" destId="{1A026FA1-7549-454E-A524-8B80D7F0F5E5}" srcOrd="0" destOrd="0" presId="urn:microsoft.com/office/officeart/2005/8/layout/hierarchy1"/>
    <dgm:cxn modelId="{05376358-AE55-4682-8390-5B94D0A0C20A}" type="presOf" srcId="{9E9F85EE-E58B-49AC-9B4D-EC061D78941A}" destId="{2E146863-0A65-477E-80F5-589029C39AD9}" srcOrd="0" destOrd="0" presId="urn:microsoft.com/office/officeart/2005/8/layout/hierarchy1"/>
    <dgm:cxn modelId="{28C02EC4-96CF-489E-8A53-EF9A1219E7C6}" type="presOf" srcId="{D4D94E16-3AD4-454D-BA3D-3AC094D320FA}" destId="{16520172-4E0B-401D-AF9B-B42E3DA3A66B}" srcOrd="0" destOrd="0" presId="urn:microsoft.com/office/officeart/2005/8/layout/hierarchy1"/>
    <dgm:cxn modelId="{572CDAE1-6603-43E1-B8FF-7941EE840DFD}" type="presOf" srcId="{4604FA92-38AB-47AC-BCE1-25D7E2C7FBB5}" destId="{A10F8DCA-69FA-49F2-B410-53BB2469B474}" srcOrd="0" destOrd="0" presId="urn:microsoft.com/office/officeart/2005/8/layout/hierarchy1"/>
    <dgm:cxn modelId="{F93C947D-C046-4856-B0E6-5AEC036D0D4C}" srcId="{A9D9B534-1A03-4920-95FD-A1A4ECE39A5D}" destId="{D770C2F0-9BF0-4138-B17C-E60525028886}" srcOrd="0" destOrd="0" parTransId="{48F53CA8-6BC6-4EE2-9F50-3068A36DB8B4}" sibTransId="{D45BD2B7-9A47-4D6D-85E5-A5936B8EDE4E}"/>
    <dgm:cxn modelId="{331E2913-D9D6-4662-8828-4A8A2AC8FA23}" type="presOf" srcId="{F0C9104E-EE9B-46F2-812D-CBABE53B00CA}" destId="{BE1EC1D8-56C0-4E83-A2BD-5512559970E7}" srcOrd="0" destOrd="0" presId="urn:microsoft.com/office/officeart/2005/8/layout/hierarchy1"/>
    <dgm:cxn modelId="{E2EE0355-5A75-4B87-9EC4-E8B7191F4D1F}" type="presOf" srcId="{9851F20A-CCB7-4B61-BFDA-AB276C7680CC}" destId="{D3C72C6F-7C4D-42F4-995B-9641B6429C51}" srcOrd="0" destOrd="0" presId="urn:microsoft.com/office/officeart/2005/8/layout/hierarchy1"/>
    <dgm:cxn modelId="{8F68AFD7-D766-4703-AAA9-319CCC926C34}" srcId="{43C6399A-E533-4F21-970A-1630D840500E}" destId="{26837DF7-E451-4B66-892B-9F1FD19502E1}" srcOrd="4" destOrd="0" parTransId="{F0C9104E-EE9B-46F2-812D-CBABE53B00CA}" sibTransId="{7C3EDF6F-C291-4E8F-9042-278EB4989637}"/>
    <dgm:cxn modelId="{6D3466C7-3D29-476E-BE99-558DEB5B0169}" type="presOf" srcId="{B6CE4F94-B6C7-4B9F-862C-1F5A90B41426}" destId="{8B8A2601-F680-4CB9-A4F9-5BDFFB56B14D}" srcOrd="0" destOrd="0" presId="urn:microsoft.com/office/officeart/2005/8/layout/hierarchy1"/>
    <dgm:cxn modelId="{780F8628-46EF-4F9F-A1AA-B44B021DB831}" srcId="{88F158FE-02D7-4B04-B88A-42489A5851C3}" destId="{89EA4B42-5C9A-426A-AA14-49042429FBEC}" srcOrd="0" destOrd="0" parTransId="{D6332823-BA37-4D60-BEFC-9865A560BBFB}" sibTransId="{DE5987C7-F253-4D99-A555-E7975DC7AC9B}"/>
    <dgm:cxn modelId="{06F01573-FB8E-4BCB-9DE8-155770097754}" type="presOf" srcId="{90FCACB7-0EB9-434C-AC7B-31875F67E579}" destId="{452B14F2-1725-4444-8157-91D688F9B6E9}" srcOrd="0" destOrd="0" presId="urn:microsoft.com/office/officeart/2005/8/layout/hierarchy1"/>
    <dgm:cxn modelId="{CCC21423-4ED9-4CB6-B135-3B6586ADDC98}" type="presOf" srcId="{C50A2BCB-A08D-44CA-87A6-AD284FC365B4}" destId="{A5C1229A-8827-4B36-ADEF-873A2143DF99}" srcOrd="0" destOrd="0" presId="urn:microsoft.com/office/officeart/2005/8/layout/hierarchy1"/>
    <dgm:cxn modelId="{9BBB0885-C191-468C-9948-67C7C675890A}" type="presOf" srcId="{88F158FE-02D7-4B04-B88A-42489A5851C3}" destId="{8065B0A1-0189-4BA6-850E-D2BEDADA5D69}" srcOrd="0" destOrd="0" presId="urn:microsoft.com/office/officeart/2005/8/layout/hierarchy1"/>
    <dgm:cxn modelId="{F951FA19-E3DB-4A7B-BB0C-8CC898E5E82C}" type="presOf" srcId="{DDFB95DA-10FE-4E35-8DF3-0F3D586C2CE9}" destId="{DC14F516-1D45-479F-A69D-FDF65D834E31}" srcOrd="0" destOrd="0" presId="urn:microsoft.com/office/officeart/2005/8/layout/hierarchy1"/>
    <dgm:cxn modelId="{40E6FB7A-4D4C-4528-861C-04FFC92F6CA5}" type="presOf" srcId="{A9D9B534-1A03-4920-95FD-A1A4ECE39A5D}" destId="{8F8EB5F8-8EB6-4CD8-A5A4-C402A37FDCD5}" srcOrd="0" destOrd="0" presId="urn:microsoft.com/office/officeart/2005/8/layout/hierarchy1"/>
    <dgm:cxn modelId="{1704C9C2-697A-47E3-8407-FDF199EA9BF3}" type="presOf" srcId="{48F53CA8-6BC6-4EE2-9F50-3068A36DB8B4}" destId="{5CE8252C-D63D-45CA-AEA1-56E507AAD76E}" srcOrd="0" destOrd="0" presId="urn:microsoft.com/office/officeart/2005/8/layout/hierarchy1"/>
    <dgm:cxn modelId="{981F6DD8-9A07-432A-A0B8-DD98996C0F21}" type="presOf" srcId="{26A97EC5-074E-44D0-AC4C-A1ACB0819A57}" destId="{410CD092-2937-47F9-B01A-5D86DA06D689}" srcOrd="0" destOrd="0" presId="urn:microsoft.com/office/officeart/2005/8/layout/hierarchy1"/>
    <dgm:cxn modelId="{BCDABF21-E995-4F61-85F9-A534EA20494B}" srcId="{43C6399A-E533-4F21-970A-1630D840500E}" destId="{02E31275-15D7-4C24-91D7-D0D7CA693BF9}" srcOrd="0" destOrd="0" parTransId="{D454BD69-4DEF-43F3-83B9-46B831ED9B61}" sibTransId="{006391E9-880F-48BD-A9DC-40629DE27EA9}"/>
    <dgm:cxn modelId="{5F8D92E3-1B68-4F96-890F-D46A495F836E}" srcId="{88F158FE-02D7-4B04-B88A-42489A5851C3}" destId="{7A7E85A4-375B-475A-BB5A-2FD16753E78D}" srcOrd="1" destOrd="0" parTransId="{DDFB95DA-10FE-4E35-8DF3-0F3D586C2CE9}" sibTransId="{047BF3E5-F408-4CD7-9CF3-C0CA4435E38B}"/>
    <dgm:cxn modelId="{96A6300D-8AAF-4345-B2A2-8E571453FB4D}" type="presOf" srcId="{89EA4B42-5C9A-426A-AA14-49042429FBEC}" destId="{D0FFC462-A958-4EAC-B432-8C7400AC37CE}" srcOrd="0" destOrd="0" presId="urn:microsoft.com/office/officeart/2005/8/layout/hierarchy1"/>
    <dgm:cxn modelId="{D51931C3-10FB-413C-98F6-5351EC63A457}" srcId="{88F158FE-02D7-4B04-B88A-42489A5851C3}" destId="{6CD8C11B-FBFE-4E75-92F3-CB80FE80BA0C}" srcOrd="3" destOrd="0" parTransId="{A7D07AC3-80E0-404C-AEC3-55A9C8786509}" sibTransId="{75505B2C-8CDB-4105-84B6-6732836B7DD3}"/>
    <dgm:cxn modelId="{CEA59729-6787-4ADD-A271-57718BFE595A}" type="presOf" srcId="{5C8CB4B7-FE7A-421A-8A9A-189FCE2D26F5}" destId="{1E156C43-2781-4B8F-9161-30C34C8D9622}" srcOrd="0" destOrd="0" presId="urn:microsoft.com/office/officeart/2005/8/layout/hierarchy1"/>
    <dgm:cxn modelId="{557A6508-4C93-4D35-96A5-410C409B665E}" srcId="{A9D9B534-1A03-4920-95FD-A1A4ECE39A5D}" destId="{43C6399A-E533-4F21-970A-1630D840500E}" srcOrd="2" destOrd="0" parTransId="{5C8CB4B7-FE7A-421A-8A9A-189FCE2D26F5}" sibTransId="{3E4C93A3-0943-479E-BB56-6DC64D6E5EE5}"/>
    <dgm:cxn modelId="{AAD117B7-57A5-4C12-A370-C1E943EE97C1}" srcId="{43C6399A-E533-4F21-970A-1630D840500E}" destId="{3769CCEB-007C-444B-9B91-FEF0712A4FCF}" srcOrd="3" destOrd="0" parTransId="{83F385C2-5DF0-48EB-80E3-7235AA8A2EB9}" sibTransId="{C164C02A-A9C2-4385-BF16-9DD4663B07C1}"/>
    <dgm:cxn modelId="{A5320E57-E424-405F-895E-B11992B878C4}" type="presOf" srcId="{D6332823-BA37-4D60-BEFC-9865A560BBFB}" destId="{B5167FC8-3CF9-4987-A00A-C0F0CB54AB77}" srcOrd="0" destOrd="0" presId="urn:microsoft.com/office/officeart/2005/8/layout/hierarchy1"/>
    <dgm:cxn modelId="{95CDE0C2-76ED-4579-BF17-4207F2B4C000}" type="presOf" srcId="{26837DF7-E451-4B66-892B-9F1FD19502E1}" destId="{A007A9E0-3A2E-4DA7-8D2F-AC4B55CE3940}" srcOrd="0" destOrd="0" presId="urn:microsoft.com/office/officeart/2005/8/layout/hierarchy1"/>
    <dgm:cxn modelId="{0D3349E4-CD2A-40DF-8CDE-FFA8C3C1C791}" type="presOf" srcId="{FFC165FF-0B9E-4610-BF14-657D59E02205}" destId="{074F5EB7-899A-49C8-BC60-EE4F80C601E5}" srcOrd="0" destOrd="0" presId="urn:microsoft.com/office/officeart/2005/8/layout/hierarchy1"/>
    <dgm:cxn modelId="{31C159A5-5448-44CA-8974-FCCD206697C2}" type="presOf" srcId="{6CD8C11B-FBFE-4E75-92F3-CB80FE80BA0C}" destId="{B4F1F86C-4A08-42FD-B60B-612CE8F5583B}" srcOrd="0" destOrd="0" presId="urn:microsoft.com/office/officeart/2005/8/layout/hierarchy1"/>
    <dgm:cxn modelId="{85C5EC93-ED16-47E6-8C7C-7DAD735A910E}" type="presOf" srcId="{E1BC30CF-814E-4400-8185-FE55ECFB5DA7}" destId="{1C291015-AF65-42FA-BA92-DE970001027F}" srcOrd="0" destOrd="0" presId="urn:microsoft.com/office/officeart/2005/8/layout/hierarchy1"/>
    <dgm:cxn modelId="{2CE43E85-655A-47D7-B862-D3947C05EF52}" type="presOf" srcId="{3769CCEB-007C-444B-9B91-FEF0712A4FCF}" destId="{D81605CB-3202-45F5-A3FB-82CE07AF9FC6}" srcOrd="0" destOrd="0" presId="urn:microsoft.com/office/officeart/2005/8/layout/hierarchy1"/>
    <dgm:cxn modelId="{0B34EC51-D25C-4F00-BE38-A2C6663A2783}" type="presOf" srcId="{E23B48EF-957C-4113-A365-70F2BCD3FFFF}" destId="{85B7DC12-DFDB-407B-B5DE-BCCACB066CC6}" srcOrd="0" destOrd="0" presId="urn:microsoft.com/office/officeart/2005/8/layout/hierarchy1"/>
    <dgm:cxn modelId="{F79F64DC-9D28-48CB-B973-096CD7D8453C}" srcId="{D770C2F0-9BF0-4138-B17C-E60525028886}" destId="{6C3DD32F-171E-4F2D-B582-DBBA95D9DB28}" srcOrd="0" destOrd="0" parTransId="{E23B48EF-957C-4113-A365-70F2BCD3FFFF}" sibTransId="{BD37881D-1B97-45B7-A3D2-9DEA012DE233}"/>
    <dgm:cxn modelId="{5861CC89-8684-4173-A3A9-D032D701C947}" type="presOf" srcId="{A7D07AC3-80E0-404C-AEC3-55A9C8786509}" destId="{9B317E25-F8C1-476B-8990-19515CE3AEBE}" srcOrd="0" destOrd="0" presId="urn:microsoft.com/office/officeart/2005/8/layout/hierarchy1"/>
    <dgm:cxn modelId="{D96C6E2B-3435-484E-A395-9FF3EF23F2C6}" srcId="{A9D9B534-1A03-4920-95FD-A1A4ECE39A5D}" destId="{88F158FE-02D7-4B04-B88A-42489A5851C3}" srcOrd="1" destOrd="0" parTransId="{8B5F74FF-AF40-4A82-B7F3-1651A78F900D}" sibTransId="{0C7F8B77-89D9-4B42-872A-377D30F041DC}"/>
    <dgm:cxn modelId="{E7F93BEB-9DF8-44CF-9699-E31D2D94B2BA}" srcId="{D770C2F0-9BF0-4138-B17C-E60525028886}" destId="{4604FA92-38AB-47AC-BCE1-25D7E2C7FBB5}" srcOrd="2" destOrd="0" parTransId="{E1BC30CF-814E-4400-8185-FE55ECFB5DA7}" sibTransId="{19241F20-C926-427D-8633-18E4BE169F9E}"/>
    <dgm:cxn modelId="{4CFB9FFE-5839-49CB-98CE-C4EAEEF473CC}" srcId="{90FCACB7-0EB9-434C-AC7B-31875F67E579}" destId="{A9D9B534-1A03-4920-95FD-A1A4ECE39A5D}" srcOrd="0" destOrd="0" parTransId="{F3A468C0-44A8-4EA5-996F-E9CC1C5AE5C0}" sibTransId="{2CEE25EB-EB90-46BD-87EB-A5AE18B0FB60}"/>
    <dgm:cxn modelId="{6479DB63-C7B6-4510-83E8-7D8D5D2C5383}" srcId="{88F158FE-02D7-4B04-B88A-42489A5851C3}" destId="{800A6DCB-146F-4394-9C05-A88F60AC4E9B}" srcOrd="2" destOrd="0" parTransId="{D4D94E16-3AD4-454D-BA3D-3AC094D320FA}" sibTransId="{66E66E89-D2F7-4607-9E1D-85A1C005CCDF}"/>
    <dgm:cxn modelId="{C1F5A365-89A5-4741-A48F-26DCFA5CC8D2}" type="presParOf" srcId="{452B14F2-1725-4444-8157-91D688F9B6E9}" destId="{C5C18143-57A9-4CF8-974E-7A29AEDA987A}" srcOrd="0" destOrd="0" presId="urn:microsoft.com/office/officeart/2005/8/layout/hierarchy1"/>
    <dgm:cxn modelId="{17332F65-2315-44C5-9C9A-F0157DCD4506}" type="presParOf" srcId="{C5C18143-57A9-4CF8-974E-7A29AEDA987A}" destId="{55EE8AE6-2414-4939-BA9F-D3CFE965244B}" srcOrd="0" destOrd="0" presId="urn:microsoft.com/office/officeart/2005/8/layout/hierarchy1"/>
    <dgm:cxn modelId="{3C5B92B0-637E-4D5A-80D4-D6F854F084B1}" type="presParOf" srcId="{55EE8AE6-2414-4939-BA9F-D3CFE965244B}" destId="{7A74C80C-CACE-4FE5-9CFC-DEADEF3AA307}" srcOrd="0" destOrd="0" presId="urn:microsoft.com/office/officeart/2005/8/layout/hierarchy1"/>
    <dgm:cxn modelId="{0E473AC4-48C2-4E15-B9ED-1B273F364CB9}" type="presParOf" srcId="{55EE8AE6-2414-4939-BA9F-D3CFE965244B}" destId="{8F8EB5F8-8EB6-4CD8-A5A4-C402A37FDCD5}" srcOrd="1" destOrd="0" presId="urn:microsoft.com/office/officeart/2005/8/layout/hierarchy1"/>
    <dgm:cxn modelId="{89CF439F-3F29-4B5C-AC7E-8D3624B2CA88}" type="presParOf" srcId="{C5C18143-57A9-4CF8-974E-7A29AEDA987A}" destId="{B9E48883-F44C-4EB1-8FD5-95C1C282FED2}" srcOrd="1" destOrd="0" presId="urn:microsoft.com/office/officeart/2005/8/layout/hierarchy1"/>
    <dgm:cxn modelId="{AD70D9AC-0354-4489-AC4D-31CCF7D12E86}" type="presParOf" srcId="{B9E48883-F44C-4EB1-8FD5-95C1C282FED2}" destId="{5CE8252C-D63D-45CA-AEA1-56E507AAD76E}" srcOrd="0" destOrd="0" presId="urn:microsoft.com/office/officeart/2005/8/layout/hierarchy1"/>
    <dgm:cxn modelId="{AB0A7D2A-52DE-4AD9-BC2F-910CBE4AD7F4}" type="presParOf" srcId="{B9E48883-F44C-4EB1-8FD5-95C1C282FED2}" destId="{96DF0096-E282-45E8-90E0-0209A1735213}" srcOrd="1" destOrd="0" presId="urn:microsoft.com/office/officeart/2005/8/layout/hierarchy1"/>
    <dgm:cxn modelId="{BF88D601-CAB3-4713-9802-C07D406BF4DB}" type="presParOf" srcId="{96DF0096-E282-45E8-90E0-0209A1735213}" destId="{9A5422A3-1E2B-4054-9343-790F67EE9A75}" srcOrd="0" destOrd="0" presId="urn:microsoft.com/office/officeart/2005/8/layout/hierarchy1"/>
    <dgm:cxn modelId="{45C3B57B-B6E6-4FF6-93E5-E811DE053A3F}" type="presParOf" srcId="{9A5422A3-1E2B-4054-9343-790F67EE9A75}" destId="{91D35BBD-8CE4-4867-A489-7534E011C6B8}" srcOrd="0" destOrd="0" presId="urn:microsoft.com/office/officeart/2005/8/layout/hierarchy1"/>
    <dgm:cxn modelId="{F9BD272E-E08E-4233-AA50-5413389219AE}" type="presParOf" srcId="{9A5422A3-1E2B-4054-9343-790F67EE9A75}" destId="{60C80678-3A34-4563-9FCF-F28C26474FBC}" srcOrd="1" destOrd="0" presId="urn:microsoft.com/office/officeart/2005/8/layout/hierarchy1"/>
    <dgm:cxn modelId="{A98EB829-94BF-4992-9886-BF8970A1E3A4}" type="presParOf" srcId="{96DF0096-E282-45E8-90E0-0209A1735213}" destId="{E2A58914-9E3E-494D-95BE-87D10168CD1E}" srcOrd="1" destOrd="0" presId="urn:microsoft.com/office/officeart/2005/8/layout/hierarchy1"/>
    <dgm:cxn modelId="{D8B6373D-BA55-4C60-A187-CEE6CCEE4413}" type="presParOf" srcId="{E2A58914-9E3E-494D-95BE-87D10168CD1E}" destId="{85B7DC12-DFDB-407B-B5DE-BCCACB066CC6}" srcOrd="0" destOrd="0" presId="urn:microsoft.com/office/officeart/2005/8/layout/hierarchy1"/>
    <dgm:cxn modelId="{EE6AD569-3EE9-4B44-9A4D-9D711E60676F}" type="presParOf" srcId="{E2A58914-9E3E-494D-95BE-87D10168CD1E}" destId="{7B1C42A0-F242-4525-9415-31F090F186E3}" srcOrd="1" destOrd="0" presId="urn:microsoft.com/office/officeart/2005/8/layout/hierarchy1"/>
    <dgm:cxn modelId="{48BB259E-6792-4758-8D66-9BBB88D723DC}" type="presParOf" srcId="{7B1C42A0-F242-4525-9415-31F090F186E3}" destId="{BE1571E6-9571-4F39-BC00-551AD8DFCA41}" srcOrd="0" destOrd="0" presId="urn:microsoft.com/office/officeart/2005/8/layout/hierarchy1"/>
    <dgm:cxn modelId="{D789CB78-41CE-44B5-B273-FFAE32410D54}" type="presParOf" srcId="{BE1571E6-9571-4F39-BC00-551AD8DFCA41}" destId="{D19AD800-2553-43CC-97CC-29096F6790AC}" srcOrd="0" destOrd="0" presId="urn:microsoft.com/office/officeart/2005/8/layout/hierarchy1"/>
    <dgm:cxn modelId="{149B3507-D5DC-4DA1-83A6-27BCA9F47ECF}" type="presParOf" srcId="{BE1571E6-9571-4F39-BC00-551AD8DFCA41}" destId="{C22CD449-43D9-416E-A096-C0035A0D8D01}" srcOrd="1" destOrd="0" presId="urn:microsoft.com/office/officeart/2005/8/layout/hierarchy1"/>
    <dgm:cxn modelId="{22E5CD22-1D64-43E0-84D5-7D96A60AC2A3}" type="presParOf" srcId="{7B1C42A0-F242-4525-9415-31F090F186E3}" destId="{CD27D0D9-7CF4-48A8-AB87-280338422B38}" srcOrd="1" destOrd="0" presId="urn:microsoft.com/office/officeart/2005/8/layout/hierarchy1"/>
    <dgm:cxn modelId="{F81BF780-6D2E-4F1C-9DA3-1D4EBA2E4CFB}" type="presParOf" srcId="{E2A58914-9E3E-494D-95BE-87D10168CD1E}" destId="{24B9262E-1C19-4830-ABA2-73AD02EEA2C3}" srcOrd="2" destOrd="0" presId="urn:microsoft.com/office/officeart/2005/8/layout/hierarchy1"/>
    <dgm:cxn modelId="{1750BAE8-1A72-496D-93E2-40C9478F8796}" type="presParOf" srcId="{E2A58914-9E3E-494D-95BE-87D10168CD1E}" destId="{E28EB59D-8E59-4580-8CA2-5CDCE3850D24}" srcOrd="3" destOrd="0" presId="urn:microsoft.com/office/officeart/2005/8/layout/hierarchy1"/>
    <dgm:cxn modelId="{51B59B4F-09D0-40F3-AA2C-2A0953591851}" type="presParOf" srcId="{E28EB59D-8E59-4580-8CA2-5CDCE3850D24}" destId="{C839D5E3-08DB-4B70-915C-B1062469F8E5}" srcOrd="0" destOrd="0" presId="urn:microsoft.com/office/officeart/2005/8/layout/hierarchy1"/>
    <dgm:cxn modelId="{E07771A3-4CBD-4585-B65D-AE45A9C2AC71}" type="presParOf" srcId="{C839D5E3-08DB-4B70-915C-B1062469F8E5}" destId="{BA80B187-3AE5-45C5-8BA9-2DD2D69774F6}" srcOrd="0" destOrd="0" presId="urn:microsoft.com/office/officeart/2005/8/layout/hierarchy1"/>
    <dgm:cxn modelId="{5378A181-E84B-49C6-A011-D54FC8C3CC7C}" type="presParOf" srcId="{C839D5E3-08DB-4B70-915C-B1062469F8E5}" destId="{CD7EE832-A499-4B4E-9556-C07F572171B0}" srcOrd="1" destOrd="0" presId="urn:microsoft.com/office/officeart/2005/8/layout/hierarchy1"/>
    <dgm:cxn modelId="{663DD503-C64B-4BAB-A55D-A6283F9CB8EA}" type="presParOf" srcId="{E28EB59D-8E59-4580-8CA2-5CDCE3850D24}" destId="{260B90D7-D3CA-4EDA-91D4-D1803A4802CA}" srcOrd="1" destOrd="0" presId="urn:microsoft.com/office/officeart/2005/8/layout/hierarchy1"/>
    <dgm:cxn modelId="{F9CA84FD-DFB9-4155-B930-21FF691F46FE}" type="presParOf" srcId="{E2A58914-9E3E-494D-95BE-87D10168CD1E}" destId="{1C291015-AF65-42FA-BA92-DE970001027F}" srcOrd="4" destOrd="0" presId="urn:microsoft.com/office/officeart/2005/8/layout/hierarchy1"/>
    <dgm:cxn modelId="{8C1F0773-E584-4FDC-BF47-4954BF9FEDDB}" type="presParOf" srcId="{E2A58914-9E3E-494D-95BE-87D10168CD1E}" destId="{45319A93-F49D-4421-9EB5-8F65C43C6F82}" srcOrd="5" destOrd="0" presId="urn:microsoft.com/office/officeart/2005/8/layout/hierarchy1"/>
    <dgm:cxn modelId="{AEA36535-F800-4D05-8879-89607333457E}" type="presParOf" srcId="{45319A93-F49D-4421-9EB5-8F65C43C6F82}" destId="{7A33E147-7B7F-4337-8C00-3232945B808F}" srcOrd="0" destOrd="0" presId="urn:microsoft.com/office/officeart/2005/8/layout/hierarchy1"/>
    <dgm:cxn modelId="{3EA63E75-A685-49CD-A6ED-A791FC483E10}" type="presParOf" srcId="{7A33E147-7B7F-4337-8C00-3232945B808F}" destId="{C981413F-2F68-4FAA-8978-4CA460FEB7CB}" srcOrd="0" destOrd="0" presId="urn:microsoft.com/office/officeart/2005/8/layout/hierarchy1"/>
    <dgm:cxn modelId="{A5F58781-CD16-4148-A5FE-55C42ECBFF6C}" type="presParOf" srcId="{7A33E147-7B7F-4337-8C00-3232945B808F}" destId="{A10F8DCA-69FA-49F2-B410-53BB2469B474}" srcOrd="1" destOrd="0" presId="urn:microsoft.com/office/officeart/2005/8/layout/hierarchy1"/>
    <dgm:cxn modelId="{3A78CE0C-3DD5-4566-B97F-10A9633FFA4F}" type="presParOf" srcId="{45319A93-F49D-4421-9EB5-8F65C43C6F82}" destId="{57681D28-89C5-44AB-A091-279A2224A821}" srcOrd="1" destOrd="0" presId="urn:microsoft.com/office/officeart/2005/8/layout/hierarchy1"/>
    <dgm:cxn modelId="{1815EFCB-8FF2-449A-9BAB-75E340F57835}" type="presParOf" srcId="{E2A58914-9E3E-494D-95BE-87D10168CD1E}" destId="{A5C1229A-8827-4B36-ADEF-873A2143DF99}" srcOrd="6" destOrd="0" presId="urn:microsoft.com/office/officeart/2005/8/layout/hierarchy1"/>
    <dgm:cxn modelId="{7B700CC6-2F34-4571-8C2D-B4EDBB4E9723}" type="presParOf" srcId="{E2A58914-9E3E-494D-95BE-87D10168CD1E}" destId="{402052BD-8671-47A0-AD95-1389EFCED27A}" srcOrd="7" destOrd="0" presId="urn:microsoft.com/office/officeart/2005/8/layout/hierarchy1"/>
    <dgm:cxn modelId="{05968F0F-44A9-4411-81AD-B62AD6D1FAFF}" type="presParOf" srcId="{402052BD-8671-47A0-AD95-1389EFCED27A}" destId="{271899CD-D3C3-4848-A01B-B3E4A45D0EBA}" srcOrd="0" destOrd="0" presId="urn:microsoft.com/office/officeart/2005/8/layout/hierarchy1"/>
    <dgm:cxn modelId="{7599320A-0D2D-4616-8252-9D1AFB93E990}" type="presParOf" srcId="{271899CD-D3C3-4848-A01B-B3E4A45D0EBA}" destId="{259F5054-7571-428F-A6CD-256532DBECCF}" srcOrd="0" destOrd="0" presId="urn:microsoft.com/office/officeart/2005/8/layout/hierarchy1"/>
    <dgm:cxn modelId="{4699D075-4A09-4293-BB39-9555717DBB8D}" type="presParOf" srcId="{271899CD-D3C3-4848-A01B-B3E4A45D0EBA}" destId="{8B8A2601-F680-4CB9-A4F9-5BDFFB56B14D}" srcOrd="1" destOrd="0" presId="urn:microsoft.com/office/officeart/2005/8/layout/hierarchy1"/>
    <dgm:cxn modelId="{477211E0-D708-4BDA-BE8E-7F49BEBE7F88}" type="presParOf" srcId="{402052BD-8671-47A0-AD95-1389EFCED27A}" destId="{0E16A08D-B742-475E-81D2-CCB18B17240F}" srcOrd="1" destOrd="0" presId="urn:microsoft.com/office/officeart/2005/8/layout/hierarchy1"/>
    <dgm:cxn modelId="{38B90F15-8110-44E3-ABF4-A0A6C9872CAC}" type="presParOf" srcId="{B9E48883-F44C-4EB1-8FD5-95C1C282FED2}" destId="{12B64974-7A7B-4713-9BEA-39B73776D236}" srcOrd="2" destOrd="0" presId="urn:microsoft.com/office/officeart/2005/8/layout/hierarchy1"/>
    <dgm:cxn modelId="{C1C04040-76D2-4B25-BC9A-AC196469EE2D}" type="presParOf" srcId="{B9E48883-F44C-4EB1-8FD5-95C1C282FED2}" destId="{03E14D1D-1747-4ECA-A842-AB41ABD8313E}" srcOrd="3" destOrd="0" presId="urn:microsoft.com/office/officeart/2005/8/layout/hierarchy1"/>
    <dgm:cxn modelId="{B5B41377-07DA-4BB1-810C-A20DBA5D7769}" type="presParOf" srcId="{03E14D1D-1747-4ECA-A842-AB41ABD8313E}" destId="{9C5B10D0-3A6A-42EC-A9D1-3954C175EE36}" srcOrd="0" destOrd="0" presId="urn:microsoft.com/office/officeart/2005/8/layout/hierarchy1"/>
    <dgm:cxn modelId="{FC945AFE-2480-4316-98FE-D766779CFC43}" type="presParOf" srcId="{9C5B10D0-3A6A-42EC-A9D1-3954C175EE36}" destId="{AB662189-B79F-4D8C-B80D-0D9B43A8442C}" srcOrd="0" destOrd="0" presId="urn:microsoft.com/office/officeart/2005/8/layout/hierarchy1"/>
    <dgm:cxn modelId="{43A8EBD9-A7AD-435D-8DEB-A2938777293A}" type="presParOf" srcId="{9C5B10D0-3A6A-42EC-A9D1-3954C175EE36}" destId="{8065B0A1-0189-4BA6-850E-D2BEDADA5D69}" srcOrd="1" destOrd="0" presId="urn:microsoft.com/office/officeart/2005/8/layout/hierarchy1"/>
    <dgm:cxn modelId="{8C1D6B7F-BCEB-4259-B532-988CF50EDF65}" type="presParOf" srcId="{03E14D1D-1747-4ECA-A842-AB41ABD8313E}" destId="{377322BE-F410-424A-B0C3-AE9A965A86C3}" srcOrd="1" destOrd="0" presId="urn:microsoft.com/office/officeart/2005/8/layout/hierarchy1"/>
    <dgm:cxn modelId="{B0759C8F-A7B4-4DE7-ABD8-456F494854B2}" type="presParOf" srcId="{377322BE-F410-424A-B0C3-AE9A965A86C3}" destId="{B5167FC8-3CF9-4987-A00A-C0F0CB54AB77}" srcOrd="0" destOrd="0" presId="urn:microsoft.com/office/officeart/2005/8/layout/hierarchy1"/>
    <dgm:cxn modelId="{75D790B4-DC19-4550-A739-E4F5CB331251}" type="presParOf" srcId="{377322BE-F410-424A-B0C3-AE9A965A86C3}" destId="{C686B67F-7402-450C-91A4-FE27F56BA408}" srcOrd="1" destOrd="0" presId="urn:microsoft.com/office/officeart/2005/8/layout/hierarchy1"/>
    <dgm:cxn modelId="{C1BAB5CB-1230-43EA-B3B3-96F04E8540FB}" type="presParOf" srcId="{C686B67F-7402-450C-91A4-FE27F56BA408}" destId="{9FDD9AF8-C9D4-4A46-8CA8-BCDB8E74939E}" srcOrd="0" destOrd="0" presId="urn:microsoft.com/office/officeart/2005/8/layout/hierarchy1"/>
    <dgm:cxn modelId="{36955A5F-2796-4020-905F-CB0DEA9EABFF}" type="presParOf" srcId="{9FDD9AF8-C9D4-4A46-8CA8-BCDB8E74939E}" destId="{3DDA040D-E5EB-4A65-A257-8591B5665BB5}" srcOrd="0" destOrd="0" presId="urn:microsoft.com/office/officeart/2005/8/layout/hierarchy1"/>
    <dgm:cxn modelId="{2DB9C4DD-525A-48DF-843E-7A35FEFA9B65}" type="presParOf" srcId="{9FDD9AF8-C9D4-4A46-8CA8-BCDB8E74939E}" destId="{D0FFC462-A958-4EAC-B432-8C7400AC37CE}" srcOrd="1" destOrd="0" presId="urn:microsoft.com/office/officeart/2005/8/layout/hierarchy1"/>
    <dgm:cxn modelId="{07AA4CC8-2755-46EF-9107-2AFBAC0CE337}" type="presParOf" srcId="{C686B67F-7402-450C-91A4-FE27F56BA408}" destId="{36794827-B7DC-49A7-9E03-FACFA6EDF798}" srcOrd="1" destOrd="0" presId="urn:microsoft.com/office/officeart/2005/8/layout/hierarchy1"/>
    <dgm:cxn modelId="{AEB7416A-E250-4A76-A587-13C38FB3FFB6}" type="presParOf" srcId="{377322BE-F410-424A-B0C3-AE9A965A86C3}" destId="{DC14F516-1D45-479F-A69D-FDF65D834E31}" srcOrd="2" destOrd="0" presId="urn:microsoft.com/office/officeart/2005/8/layout/hierarchy1"/>
    <dgm:cxn modelId="{DBE11919-C8A5-4013-A1E0-3BCEDC4F36AE}" type="presParOf" srcId="{377322BE-F410-424A-B0C3-AE9A965A86C3}" destId="{238838E4-100E-42DC-B25C-08063C6BA819}" srcOrd="3" destOrd="0" presId="urn:microsoft.com/office/officeart/2005/8/layout/hierarchy1"/>
    <dgm:cxn modelId="{0804152E-7246-481D-9532-0F6401B16BF7}" type="presParOf" srcId="{238838E4-100E-42DC-B25C-08063C6BA819}" destId="{3BD597C1-966C-48EC-8945-7D4ED128C0DB}" srcOrd="0" destOrd="0" presId="urn:microsoft.com/office/officeart/2005/8/layout/hierarchy1"/>
    <dgm:cxn modelId="{376222B7-B276-493D-A267-95D6C278CF1B}" type="presParOf" srcId="{3BD597C1-966C-48EC-8945-7D4ED128C0DB}" destId="{D26DF3BE-B85D-4130-9ADF-E0B316DD3B75}" srcOrd="0" destOrd="0" presId="urn:microsoft.com/office/officeart/2005/8/layout/hierarchy1"/>
    <dgm:cxn modelId="{7674026B-FCF8-48D8-9207-0D03B8285AC8}" type="presParOf" srcId="{3BD597C1-966C-48EC-8945-7D4ED128C0DB}" destId="{0EC41F4B-5C74-48DC-97BD-982B8E73DF66}" srcOrd="1" destOrd="0" presId="urn:microsoft.com/office/officeart/2005/8/layout/hierarchy1"/>
    <dgm:cxn modelId="{2C0D7348-E45A-42FC-B8F4-95F0D179F8A4}" type="presParOf" srcId="{238838E4-100E-42DC-B25C-08063C6BA819}" destId="{71E1E0CF-1F34-43CB-898F-81BE4FAE2BF3}" srcOrd="1" destOrd="0" presId="urn:microsoft.com/office/officeart/2005/8/layout/hierarchy1"/>
    <dgm:cxn modelId="{39F2C855-8F2E-4C05-94DA-43CEF326B292}" type="presParOf" srcId="{377322BE-F410-424A-B0C3-AE9A965A86C3}" destId="{16520172-4E0B-401D-AF9B-B42E3DA3A66B}" srcOrd="4" destOrd="0" presId="urn:microsoft.com/office/officeart/2005/8/layout/hierarchy1"/>
    <dgm:cxn modelId="{D20A1EF1-53D4-485C-8F2B-0AAE8C48AFF0}" type="presParOf" srcId="{377322BE-F410-424A-B0C3-AE9A965A86C3}" destId="{55E76460-8EA4-433B-9D7B-1FB0DCB42721}" srcOrd="5" destOrd="0" presId="urn:microsoft.com/office/officeart/2005/8/layout/hierarchy1"/>
    <dgm:cxn modelId="{EDBCD037-A844-4A54-9307-D0D98F72362D}" type="presParOf" srcId="{55E76460-8EA4-433B-9D7B-1FB0DCB42721}" destId="{ED441377-9430-4EF2-8ADC-82AE2FDA140D}" srcOrd="0" destOrd="0" presId="urn:microsoft.com/office/officeart/2005/8/layout/hierarchy1"/>
    <dgm:cxn modelId="{EA97DAA7-C985-4255-B64D-7AC94EA9C07E}" type="presParOf" srcId="{ED441377-9430-4EF2-8ADC-82AE2FDA140D}" destId="{0723C64C-26F6-43FF-B614-AEB58C4AE548}" srcOrd="0" destOrd="0" presId="urn:microsoft.com/office/officeart/2005/8/layout/hierarchy1"/>
    <dgm:cxn modelId="{2955617F-6597-4C56-8C0A-C3CE7F2705F2}" type="presParOf" srcId="{ED441377-9430-4EF2-8ADC-82AE2FDA140D}" destId="{D6059AE5-40DF-4754-A858-9F51FA75610F}" srcOrd="1" destOrd="0" presId="urn:microsoft.com/office/officeart/2005/8/layout/hierarchy1"/>
    <dgm:cxn modelId="{B0F2D175-0442-46A9-B355-4F6B57CA67CA}" type="presParOf" srcId="{55E76460-8EA4-433B-9D7B-1FB0DCB42721}" destId="{25246C62-C8C6-4103-ADF1-045F1F83A038}" srcOrd="1" destOrd="0" presId="urn:microsoft.com/office/officeart/2005/8/layout/hierarchy1"/>
    <dgm:cxn modelId="{ED053939-E1E2-4722-9572-24AF873C1D05}" type="presParOf" srcId="{377322BE-F410-424A-B0C3-AE9A965A86C3}" destId="{9B317E25-F8C1-476B-8990-19515CE3AEBE}" srcOrd="6" destOrd="0" presId="urn:microsoft.com/office/officeart/2005/8/layout/hierarchy1"/>
    <dgm:cxn modelId="{3F8B0329-F2F8-47A2-9EF5-6D55E7BA119E}" type="presParOf" srcId="{377322BE-F410-424A-B0C3-AE9A965A86C3}" destId="{515E538B-6197-45DB-977A-F1D055434443}" srcOrd="7" destOrd="0" presId="urn:microsoft.com/office/officeart/2005/8/layout/hierarchy1"/>
    <dgm:cxn modelId="{DA565CC0-77FE-4CE4-933A-0C08D930BD49}" type="presParOf" srcId="{515E538B-6197-45DB-977A-F1D055434443}" destId="{6CC6C4B5-E525-440A-863D-70D9C2FEA254}" srcOrd="0" destOrd="0" presId="urn:microsoft.com/office/officeart/2005/8/layout/hierarchy1"/>
    <dgm:cxn modelId="{57C35050-E03C-49AC-A9E9-9FE9B6E5EFF4}" type="presParOf" srcId="{6CC6C4B5-E525-440A-863D-70D9C2FEA254}" destId="{D89C9EB6-B481-472B-B2D7-4B60533DD109}" srcOrd="0" destOrd="0" presId="urn:microsoft.com/office/officeart/2005/8/layout/hierarchy1"/>
    <dgm:cxn modelId="{CE6B90F9-8B5A-4E1D-B05E-83697F6CD3C2}" type="presParOf" srcId="{6CC6C4B5-E525-440A-863D-70D9C2FEA254}" destId="{B4F1F86C-4A08-42FD-B60B-612CE8F5583B}" srcOrd="1" destOrd="0" presId="urn:microsoft.com/office/officeart/2005/8/layout/hierarchy1"/>
    <dgm:cxn modelId="{4033492B-5839-4ADB-9E46-CF857110C9AE}" type="presParOf" srcId="{515E538B-6197-45DB-977A-F1D055434443}" destId="{4AC39D7B-07D3-4FDC-B686-387286A16E8B}" srcOrd="1" destOrd="0" presId="urn:microsoft.com/office/officeart/2005/8/layout/hierarchy1"/>
    <dgm:cxn modelId="{00B6E3A8-7F15-47FF-BAE0-07BB9B14BAF9}" type="presParOf" srcId="{B9E48883-F44C-4EB1-8FD5-95C1C282FED2}" destId="{1E156C43-2781-4B8F-9161-30C34C8D9622}" srcOrd="4" destOrd="0" presId="urn:microsoft.com/office/officeart/2005/8/layout/hierarchy1"/>
    <dgm:cxn modelId="{C3C3D582-2E32-48EC-ABFF-7723157CDD38}" type="presParOf" srcId="{B9E48883-F44C-4EB1-8FD5-95C1C282FED2}" destId="{60201480-94D1-4D01-B595-442722DB7B84}" srcOrd="5" destOrd="0" presId="urn:microsoft.com/office/officeart/2005/8/layout/hierarchy1"/>
    <dgm:cxn modelId="{67568F6A-7D2E-44EE-BDC9-92F04C1B3B58}" type="presParOf" srcId="{60201480-94D1-4D01-B595-442722DB7B84}" destId="{346FB788-1203-428D-8A5B-784ABCE22F2C}" srcOrd="0" destOrd="0" presId="urn:microsoft.com/office/officeart/2005/8/layout/hierarchy1"/>
    <dgm:cxn modelId="{11AEE54C-FDB3-47D3-A557-8B8C770624E6}" type="presParOf" srcId="{346FB788-1203-428D-8A5B-784ABCE22F2C}" destId="{45A80B36-F753-4C1A-AEF4-8249F05DCC35}" srcOrd="0" destOrd="0" presId="urn:microsoft.com/office/officeart/2005/8/layout/hierarchy1"/>
    <dgm:cxn modelId="{E3CD7319-CF91-475F-B302-640B3CD18BF6}" type="presParOf" srcId="{346FB788-1203-428D-8A5B-784ABCE22F2C}" destId="{9F9ECE13-3B25-49FF-AEC8-78C15E2F030B}" srcOrd="1" destOrd="0" presId="urn:microsoft.com/office/officeart/2005/8/layout/hierarchy1"/>
    <dgm:cxn modelId="{BF5624A4-6425-42B7-A6D7-1345450B101F}" type="presParOf" srcId="{60201480-94D1-4D01-B595-442722DB7B84}" destId="{13B847E7-275C-460E-804B-791E5922CB93}" srcOrd="1" destOrd="0" presId="urn:microsoft.com/office/officeart/2005/8/layout/hierarchy1"/>
    <dgm:cxn modelId="{9F510E06-BA8E-48B2-9C5C-5E0955E6DC19}" type="presParOf" srcId="{13B847E7-275C-460E-804B-791E5922CB93}" destId="{9D7D0277-65A8-4B69-9767-9ACC4C3FBD5F}" srcOrd="0" destOrd="0" presId="urn:microsoft.com/office/officeart/2005/8/layout/hierarchy1"/>
    <dgm:cxn modelId="{689D454C-B9F4-45BD-8BAE-D5398283BB18}" type="presParOf" srcId="{13B847E7-275C-460E-804B-791E5922CB93}" destId="{53734A50-B3C6-4799-BF5A-85C274E4690F}" srcOrd="1" destOrd="0" presId="urn:microsoft.com/office/officeart/2005/8/layout/hierarchy1"/>
    <dgm:cxn modelId="{FB3C74C8-8FD4-4DDC-B292-BDA9994DB4F4}" type="presParOf" srcId="{53734A50-B3C6-4799-BF5A-85C274E4690F}" destId="{587D9FEB-2FAA-470C-9B53-E4BBA7820C4B}" srcOrd="0" destOrd="0" presId="urn:microsoft.com/office/officeart/2005/8/layout/hierarchy1"/>
    <dgm:cxn modelId="{8105DCA1-F2B4-47F2-9DCF-2C6757AAE177}" type="presParOf" srcId="{587D9FEB-2FAA-470C-9B53-E4BBA7820C4B}" destId="{497521EA-CF4E-4ED9-B062-859246C48076}" srcOrd="0" destOrd="0" presId="urn:microsoft.com/office/officeart/2005/8/layout/hierarchy1"/>
    <dgm:cxn modelId="{DB2273D6-FB7C-427D-86AB-B08AB676CF4E}" type="presParOf" srcId="{587D9FEB-2FAA-470C-9B53-E4BBA7820C4B}" destId="{1A026FA1-7549-454E-A524-8B80D7F0F5E5}" srcOrd="1" destOrd="0" presId="urn:microsoft.com/office/officeart/2005/8/layout/hierarchy1"/>
    <dgm:cxn modelId="{1F0BBD3E-A9B0-4C76-87C0-E2B5BA985D40}" type="presParOf" srcId="{53734A50-B3C6-4799-BF5A-85C274E4690F}" destId="{6BDA0397-D1A5-46BF-AD84-0D90368B946F}" srcOrd="1" destOrd="0" presId="urn:microsoft.com/office/officeart/2005/8/layout/hierarchy1"/>
    <dgm:cxn modelId="{279E7152-9055-49AF-8937-0C703EA74F83}" type="presParOf" srcId="{13B847E7-275C-460E-804B-791E5922CB93}" destId="{D3C72C6F-7C4D-42F4-995B-9641B6429C51}" srcOrd="2" destOrd="0" presId="urn:microsoft.com/office/officeart/2005/8/layout/hierarchy1"/>
    <dgm:cxn modelId="{39DB62A8-3888-4DBF-8718-0750EA28E159}" type="presParOf" srcId="{13B847E7-275C-460E-804B-791E5922CB93}" destId="{1C928892-8D8F-47E8-B942-6836DCC874FC}" srcOrd="3" destOrd="0" presId="urn:microsoft.com/office/officeart/2005/8/layout/hierarchy1"/>
    <dgm:cxn modelId="{24D7BF1E-DD5E-4818-8C3E-884114057FF5}" type="presParOf" srcId="{1C928892-8D8F-47E8-B942-6836DCC874FC}" destId="{10AE99A4-CCBF-45ED-9C19-512349D3DB59}" srcOrd="0" destOrd="0" presId="urn:microsoft.com/office/officeart/2005/8/layout/hierarchy1"/>
    <dgm:cxn modelId="{E23C4199-6630-40BC-8AB2-9B6E542D764E}" type="presParOf" srcId="{10AE99A4-CCBF-45ED-9C19-512349D3DB59}" destId="{0081908A-3CEF-4BEC-95D2-76EDDE331139}" srcOrd="0" destOrd="0" presId="urn:microsoft.com/office/officeart/2005/8/layout/hierarchy1"/>
    <dgm:cxn modelId="{E5BD3EBB-805E-47A4-9E43-FCD9C3C4AD79}" type="presParOf" srcId="{10AE99A4-CCBF-45ED-9C19-512349D3DB59}" destId="{19AEAE21-7350-49F3-AC36-EEE83EAB1EC1}" srcOrd="1" destOrd="0" presId="urn:microsoft.com/office/officeart/2005/8/layout/hierarchy1"/>
    <dgm:cxn modelId="{CB335C2C-C9AB-4A8E-B9B4-6C819E751FA4}" type="presParOf" srcId="{1C928892-8D8F-47E8-B942-6836DCC874FC}" destId="{43BDBDCE-4538-4EE8-AA72-998ECEA1B075}" srcOrd="1" destOrd="0" presId="urn:microsoft.com/office/officeart/2005/8/layout/hierarchy1"/>
    <dgm:cxn modelId="{22328B19-60C0-4C23-B104-381804DA21DA}" type="presParOf" srcId="{13B847E7-275C-460E-804B-791E5922CB93}" destId="{176366A7-18CD-4DA1-AB29-BEE31F9923A4}" srcOrd="4" destOrd="0" presId="urn:microsoft.com/office/officeart/2005/8/layout/hierarchy1"/>
    <dgm:cxn modelId="{704F69A4-C8FD-4D54-A30E-18BD7C3B031D}" type="presParOf" srcId="{13B847E7-275C-460E-804B-791E5922CB93}" destId="{CCCDE190-3117-487A-877E-3A649C01286D}" srcOrd="5" destOrd="0" presId="urn:microsoft.com/office/officeart/2005/8/layout/hierarchy1"/>
    <dgm:cxn modelId="{66F562D9-0C3E-4CE7-A598-271A70ACD702}" type="presParOf" srcId="{CCCDE190-3117-487A-877E-3A649C01286D}" destId="{86C594EA-0D90-4DEF-8B1A-6F40A913349B}" srcOrd="0" destOrd="0" presId="urn:microsoft.com/office/officeart/2005/8/layout/hierarchy1"/>
    <dgm:cxn modelId="{320D842D-116A-46DD-9F59-2157138A2C26}" type="presParOf" srcId="{86C594EA-0D90-4DEF-8B1A-6F40A913349B}" destId="{29FC4E5A-CE3E-4623-8BD5-B72349B097CC}" srcOrd="0" destOrd="0" presId="urn:microsoft.com/office/officeart/2005/8/layout/hierarchy1"/>
    <dgm:cxn modelId="{0918F690-A7D0-4350-9651-A91567E1D771}" type="presParOf" srcId="{86C594EA-0D90-4DEF-8B1A-6F40A913349B}" destId="{410CD092-2937-47F9-B01A-5D86DA06D689}" srcOrd="1" destOrd="0" presId="urn:microsoft.com/office/officeart/2005/8/layout/hierarchy1"/>
    <dgm:cxn modelId="{4D79A4AB-99B4-4272-9E1B-D35F89D65059}" type="presParOf" srcId="{CCCDE190-3117-487A-877E-3A649C01286D}" destId="{63430CA8-E1F1-4915-A1FA-E9695AE34462}" srcOrd="1" destOrd="0" presId="urn:microsoft.com/office/officeart/2005/8/layout/hierarchy1"/>
    <dgm:cxn modelId="{D63BC762-9149-423F-A0B2-548036DA0028}" type="presParOf" srcId="{13B847E7-275C-460E-804B-791E5922CB93}" destId="{935E65AC-77CF-4923-9F28-73637E683204}" srcOrd="6" destOrd="0" presId="urn:microsoft.com/office/officeart/2005/8/layout/hierarchy1"/>
    <dgm:cxn modelId="{0350ADD6-1A5C-4DED-9450-B4B6572B7906}" type="presParOf" srcId="{13B847E7-275C-460E-804B-791E5922CB93}" destId="{EDE98396-962A-4A57-AC2D-37421BD0029B}" srcOrd="7" destOrd="0" presId="urn:microsoft.com/office/officeart/2005/8/layout/hierarchy1"/>
    <dgm:cxn modelId="{7B4B916D-4A7E-44DF-867A-2566A84E087C}" type="presParOf" srcId="{EDE98396-962A-4A57-AC2D-37421BD0029B}" destId="{54DA21CC-3EED-4BD5-ACB8-2A2C69456E34}" srcOrd="0" destOrd="0" presId="urn:microsoft.com/office/officeart/2005/8/layout/hierarchy1"/>
    <dgm:cxn modelId="{CF4063C1-6A37-4740-A276-66203FD7C022}" type="presParOf" srcId="{54DA21CC-3EED-4BD5-ACB8-2A2C69456E34}" destId="{5EBEF8ED-67CA-4C64-B244-3A38A96A52D1}" srcOrd="0" destOrd="0" presId="urn:microsoft.com/office/officeart/2005/8/layout/hierarchy1"/>
    <dgm:cxn modelId="{E3EA948A-D980-4D1F-BC80-1A972118C0BF}" type="presParOf" srcId="{54DA21CC-3EED-4BD5-ACB8-2A2C69456E34}" destId="{D81605CB-3202-45F5-A3FB-82CE07AF9FC6}" srcOrd="1" destOrd="0" presId="urn:microsoft.com/office/officeart/2005/8/layout/hierarchy1"/>
    <dgm:cxn modelId="{3E99F961-9947-420F-A462-7FC28425CD91}" type="presParOf" srcId="{EDE98396-962A-4A57-AC2D-37421BD0029B}" destId="{9AE27611-2537-43F3-8BAA-407C1E0129B0}" srcOrd="1" destOrd="0" presId="urn:microsoft.com/office/officeart/2005/8/layout/hierarchy1"/>
    <dgm:cxn modelId="{4A3228E2-6361-446C-85BB-E81A2159C5CF}" type="presParOf" srcId="{13B847E7-275C-460E-804B-791E5922CB93}" destId="{BE1EC1D8-56C0-4E83-A2BD-5512559970E7}" srcOrd="8" destOrd="0" presId="urn:microsoft.com/office/officeart/2005/8/layout/hierarchy1"/>
    <dgm:cxn modelId="{9E8CDA3F-6FAD-4761-8C0A-F66D72DF7EA6}" type="presParOf" srcId="{13B847E7-275C-460E-804B-791E5922CB93}" destId="{57BF7F41-1BDD-4CCE-A2D4-D77846F5EDDA}" srcOrd="9" destOrd="0" presId="urn:microsoft.com/office/officeart/2005/8/layout/hierarchy1"/>
    <dgm:cxn modelId="{834E06D3-09AF-4978-81CB-C9DF7BD832E1}" type="presParOf" srcId="{57BF7F41-1BDD-4CCE-A2D4-D77846F5EDDA}" destId="{A8C8C91B-1BF4-442A-AAAC-22015BAC479D}" srcOrd="0" destOrd="0" presId="urn:microsoft.com/office/officeart/2005/8/layout/hierarchy1"/>
    <dgm:cxn modelId="{DBF87C66-B2CA-4918-A5E2-21AC7322587F}" type="presParOf" srcId="{A8C8C91B-1BF4-442A-AAAC-22015BAC479D}" destId="{6599CA0F-5A1C-46E9-BDE5-EB037EA71640}" srcOrd="0" destOrd="0" presId="urn:microsoft.com/office/officeart/2005/8/layout/hierarchy1"/>
    <dgm:cxn modelId="{0B7FDE13-DA11-4DB0-8013-BB463E6A95AD}" type="presParOf" srcId="{A8C8C91B-1BF4-442A-AAAC-22015BAC479D}" destId="{A007A9E0-3A2E-4DA7-8D2F-AC4B55CE3940}" srcOrd="1" destOrd="0" presId="urn:microsoft.com/office/officeart/2005/8/layout/hierarchy1"/>
    <dgm:cxn modelId="{DCFFA7BD-ABCA-40FA-9C8F-9045C30CDB49}" type="presParOf" srcId="{57BF7F41-1BDD-4CCE-A2D4-D77846F5EDDA}" destId="{6EFF740C-C50B-49C3-A5A2-E2EF21520F4B}" srcOrd="1" destOrd="0" presId="urn:microsoft.com/office/officeart/2005/8/layout/hierarchy1"/>
    <dgm:cxn modelId="{B69CADCD-1BED-4E9D-8E20-FC185C420A46}" type="presParOf" srcId="{13B847E7-275C-460E-804B-791E5922CB93}" destId="{074F5EB7-899A-49C8-BC60-EE4F80C601E5}" srcOrd="10" destOrd="0" presId="urn:microsoft.com/office/officeart/2005/8/layout/hierarchy1"/>
    <dgm:cxn modelId="{6DACF26E-7751-4748-8F0E-5BC4EDCD23D9}" type="presParOf" srcId="{13B847E7-275C-460E-804B-791E5922CB93}" destId="{95D1F9C4-FFD0-444F-ABB2-28EE4A85B49C}" srcOrd="11" destOrd="0" presId="urn:microsoft.com/office/officeart/2005/8/layout/hierarchy1"/>
    <dgm:cxn modelId="{2AE38125-9386-4BB2-AE5D-9F79CBE48763}" type="presParOf" srcId="{95D1F9C4-FFD0-444F-ABB2-28EE4A85B49C}" destId="{2AE61663-B4F4-41B5-BEE5-3689CCDF8B65}" srcOrd="0" destOrd="0" presId="urn:microsoft.com/office/officeart/2005/8/layout/hierarchy1"/>
    <dgm:cxn modelId="{90C00CE0-D67F-451B-8108-371EC5A95DFA}" type="presParOf" srcId="{2AE61663-B4F4-41B5-BEE5-3689CCDF8B65}" destId="{066A5CCA-CF07-4E4B-8C73-EE059A519E51}" srcOrd="0" destOrd="0" presId="urn:microsoft.com/office/officeart/2005/8/layout/hierarchy1"/>
    <dgm:cxn modelId="{01BEDFBC-7163-4C32-BFBB-177593F1737D}" type="presParOf" srcId="{2AE61663-B4F4-41B5-BEE5-3689CCDF8B65}" destId="{2E146863-0A65-477E-80F5-589029C39AD9}" srcOrd="1" destOrd="0" presId="urn:microsoft.com/office/officeart/2005/8/layout/hierarchy1"/>
    <dgm:cxn modelId="{6728FEFE-8821-4DA7-8953-A41B76C6A275}" type="presParOf" srcId="{95D1F9C4-FFD0-444F-ABB2-28EE4A85B49C}" destId="{177DE221-F06E-4C35-A9DE-D1EC4BA21D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4F5EB7-899A-49C8-BC60-EE4F80C601E5}">
      <dsp:nvSpPr>
        <dsp:cNvPr id="0" name=""/>
        <dsp:cNvSpPr/>
      </dsp:nvSpPr>
      <dsp:spPr>
        <a:xfrm>
          <a:off x="7175421" y="3571389"/>
          <a:ext cx="1643535" cy="15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5"/>
              </a:lnTo>
              <a:lnTo>
                <a:pt x="1643535" y="106605"/>
              </a:lnTo>
              <a:lnTo>
                <a:pt x="1643535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EC1D8-56C0-4E83-A2BD-5512559970E7}">
      <dsp:nvSpPr>
        <dsp:cNvPr id="0" name=""/>
        <dsp:cNvSpPr/>
      </dsp:nvSpPr>
      <dsp:spPr>
        <a:xfrm>
          <a:off x="7175421" y="3571389"/>
          <a:ext cx="986121" cy="15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5"/>
              </a:lnTo>
              <a:lnTo>
                <a:pt x="986121" y="106605"/>
              </a:lnTo>
              <a:lnTo>
                <a:pt x="986121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5E65AC-77CF-4923-9F28-73637E683204}">
      <dsp:nvSpPr>
        <dsp:cNvPr id="0" name=""/>
        <dsp:cNvSpPr/>
      </dsp:nvSpPr>
      <dsp:spPr>
        <a:xfrm>
          <a:off x="7175421" y="3571389"/>
          <a:ext cx="328707" cy="15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5"/>
              </a:lnTo>
              <a:lnTo>
                <a:pt x="328707" y="106605"/>
              </a:lnTo>
              <a:lnTo>
                <a:pt x="328707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6366A7-18CD-4DA1-AB29-BEE31F9923A4}">
      <dsp:nvSpPr>
        <dsp:cNvPr id="0" name=""/>
        <dsp:cNvSpPr/>
      </dsp:nvSpPr>
      <dsp:spPr>
        <a:xfrm>
          <a:off x="6846714" y="3571389"/>
          <a:ext cx="328707" cy="156434"/>
        </a:xfrm>
        <a:custGeom>
          <a:avLst/>
          <a:gdLst/>
          <a:ahLst/>
          <a:cxnLst/>
          <a:rect l="0" t="0" r="0" b="0"/>
          <a:pathLst>
            <a:path>
              <a:moveTo>
                <a:pt x="328707" y="0"/>
              </a:moveTo>
              <a:lnTo>
                <a:pt x="328707" y="106605"/>
              </a:lnTo>
              <a:lnTo>
                <a:pt x="0" y="106605"/>
              </a:lnTo>
              <a:lnTo>
                <a:pt x="0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C72C6F-7C4D-42F4-995B-9641B6429C51}">
      <dsp:nvSpPr>
        <dsp:cNvPr id="0" name=""/>
        <dsp:cNvSpPr/>
      </dsp:nvSpPr>
      <dsp:spPr>
        <a:xfrm>
          <a:off x="6189300" y="3571389"/>
          <a:ext cx="986121" cy="156434"/>
        </a:xfrm>
        <a:custGeom>
          <a:avLst/>
          <a:gdLst/>
          <a:ahLst/>
          <a:cxnLst/>
          <a:rect l="0" t="0" r="0" b="0"/>
          <a:pathLst>
            <a:path>
              <a:moveTo>
                <a:pt x="986121" y="0"/>
              </a:moveTo>
              <a:lnTo>
                <a:pt x="986121" y="106605"/>
              </a:lnTo>
              <a:lnTo>
                <a:pt x="0" y="106605"/>
              </a:lnTo>
              <a:lnTo>
                <a:pt x="0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7D0277-65A8-4B69-9767-9ACC4C3FBD5F}">
      <dsp:nvSpPr>
        <dsp:cNvPr id="0" name=""/>
        <dsp:cNvSpPr/>
      </dsp:nvSpPr>
      <dsp:spPr>
        <a:xfrm>
          <a:off x="5531886" y="3571389"/>
          <a:ext cx="1643535" cy="156434"/>
        </a:xfrm>
        <a:custGeom>
          <a:avLst/>
          <a:gdLst/>
          <a:ahLst/>
          <a:cxnLst/>
          <a:rect l="0" t="0" r="0" b="0"/>
          <a:pathLst>
            <a:path>
              <a:moveTo>
                <a:pt x="1643535" y="0"/>
              </a:moveTo>
              <a:lnTo>
                <a:pt x="1643535" y="106605"/>
              </a:lnTo>
              <a:lnTo>
                <a:pt x="0" y="106605"/>
              </a:lnTo>
              <a:lnTo>
                <a:pt x="0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156C43-2781-4B8F-9161-30C34C8D9622}">
      <dsp:nvSpPr>
        <dsp:cNvPr id="0" name=""/>
        <dsp:cNvSpPr/>
      </dsp:nvSpPr>
      <dsp:spPr>
        <a:xfrm>
          <a:off x="4217057" y="3073398"/>
          <a:ext cx="2958363" cy="15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5"/>
              </a:lnTo>
              <a:lnTo>
                <a:pt x="2958363" y="106605"/>
              </a:lnTo>
              <a:lnTo>
                <a:pt x="2958363" y="156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317E25-F8C1-476B-8990-19515CE3AEBE}">
      <dsp:nvSpPr>
        <dsp:cNvPr id="0" name=""/>
        <dsp:cNvSpPr/>
      </dsp:nvSpPr>
      <dsp:spPr>
        <a:xfrm>
          <a:off x="3888350" y="3571389"/>
          <a:ext cx="986121" cy="15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5"/>
              </a:lnTo>
              <a:lnTo>
                <a:pt x="986121" y="106605"/>
              </a:lnTo>
              <a:lnTo>
                <a:pt x="986121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520172-4E0B-401D-AF9B-B42E3DA3A66B}">
      <dsp:nvSpPr>
        <dsp:cNvPr id="0" name=""/>
        <dsp:cNvSpPr/>
      </dsp:nvSpPr>
      <dsp:spPr>
        <a:xfrm>
          <a:off x="3888350" y="3571389"/>
          <a:ext cx="328707" cy="15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5"/>
              </a:lnTo>
              <a:lnTo>
                <a:pt x="328707" y="106605"/>
              </a:lnTo>
              <a:lnTo>
                <a:pt x="328707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14F516-1D45-479F-A69D-FDF65D834E31}">
      <dsp:nvSpPr>
        <dsp:cNvPr id="0" name=""/>
        <dsp:cNvSpPr/>
      </dsp:nvSpPr>
      <dsp:spPr>
        <a:xfrm>
          <a:off x="3559643" y="3571389"/>
          <a:ext cx="328707" cy="156434"/>
        </a:xfrm>
        <a:custGeom>
          <a:avLst/>
          <a:gdLst/>
          <a:ahLst/>
          <a:cxnLst/>
          <a:rect l="0" t="0" r="0" b="0"/>
          <a:pathLst>
            <a:path>
              <a:moveTo>
                <a:pt x="328707" y="0"/>
              </a:moveTo>
              <a:lnTo>
                <a:pt x="328707" y="106605"/>
              </a:lnTo>
              <a:lnTo>
                <a:pt x="0" y="106605"/>
              </a:lnTo>
              <a:lnTo>
                <a:pt x="0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167FC8-3CF9-4987-A00A-C0F0CB54AB77}">
      <dsp:nvSpPr>
        <dsp:cNvPr id="0" name=""/>
        <dsp:cNvSpPr/>
      </dsp:nvSpPr>
      <dsp:spPr>
        <a:xfrm>
          <a:off x="2902229" y="3571389"/>
          <a:ext cx="986121" cy="156434"/>
        </a:xfrm>
        <a:custGeom>
          <a:avLst/>
          <a:gdLst/>
          <a:ahLst/>
          <a:cxnLst/>
          <a:rect l="0" t="0" r="0" b="0"/>
          <a:pathLst>
            <a:path>
              <a:moveTo>
                <a:pt x="986121" y="0"/>
              </a:moveTo>
              <a:lnTo>
                <a:pt x="986121" y="106605"/>
              </a:lnTo>
              <a:lnTo>
                <a:pt x="0" y="106605"/>
              </a:lnTo>
              <a:lnTo>
                <a:pt x="0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B64974-7A7B-4713-9BEA-39B73776D236}">
      <dsp:nvSpPr>
        <dsp:cNvPr id="0" name=""/>
        <dsp:cNvSpPr/>
      </dsp:nvSpPr>
      <dsp:spPr>
        <a:xfrm>
          <a:off x="3888350" y="3073398"/>
          <a:ext cx="328707" cy="156434"/>
        </a:xfrm>
        <a:custGeom>
          <a:avLst/>
          <a:gdLst/>
          <a:ahLst/>
          <a:cxnLst/>
          <a:rect l="0" t="0" r="0" b="0"/>
          <a:pathLst>
            <a:path>
              <a:moveTo>
                <a:pt x="328707" y="0"/>
              </a:moveTo>
              <a:lnTo>
                <a:pt x="328707" y="106605"/>
              </a:lnTo>
              <a:lnTo>
                <a:pt x="0" y="106605"/>
              </a:lnTo>
              <a:lnTo>
                <a:pt x="0" y="156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C1229A-8827-4B36-ADEF-873A2143DF99}">
      <dsp:nvSpPr>
        <dsp:cNvPr id="0" name=""/>
        <dsp:cNvSpPr/>
      </dsp:nvSpPr>
      <dsp:spPr>
        <a:xfrm>
          <a:off x="1258694" y="3571389"/>
          <a:ext cx="986121" cy="15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5"/>
              </a:lnTo>
              <a:lnTo>
                <a:pt x="986121" y="106605"/>
              </a:lnTo>
              <a:lnTo>
                <a:pt x="986121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291015-AF65-42FA-BA92-DE970001027F}">
      <dsp:nvSpPr>
        <dsp:cNvPr id="0" name=""/>
        <dsp:cNvSpPr/>
      </dsp:nvSpPr>
      <dsp:spPr>
        <a:xfrm>
          <a:off x="1258694" y="3571389"/>
          <a:ext cx="328707" cy="1564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6605"/>
              </a:lnTo>
              <a:lnTo>
                <a:pt x="328707" y="106605"/>
              </a:lnTo>
              <a:lnTo>
                <a:pt x="328707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B9262E-1C19-4830-ABA2-73AD02EEA2C3}">
      <dsp:nvSpPr>
        <dsp:cNvPr id="0" name=""/>
        <dsp:cNvSpPr/>
      </dsp:nvSpPr>
      <dsp:spPr>
        <a:xfrm>
          <a:off x="929986" y="3571389"/>
          <a:ext cx="328707" cy="156434"/>
        </a:xfrm>
        <a:custGeom>
          <a:avLst/>
          <a:gdLst/>
          <a:ahLst/>
          <a:cxnLst/>
          <a:rect l="0" t="0" r="0" b="0"/>
          <a:pathLst>
            <a:path>
              <a:moveTo>
                <a:pt x="328707" y="0"/>
              </a:moveTo>
              <a:lnTo>
                <a:pt x="328707" y="106605"/>
              </a:lnTo>
              <a:lnTo>
                <a:pt x="0" y="106605"/>
              </a:lnTo>
              <a:lnTo>
                <a:pt x="0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7DC12-DFDB-407B-B5DE-BCCACB066CC6}">
      <dsp:nvSpPr>
        <dsp:cNvPr id="0" name=""/>
        <dsp:cNvSpPr/>
      </dsp:nvSpPr>
      <dsp:spPr>
        <a:xfrm>
          <a:off x="272572" y="3571389"/>
          <a:ext cx="986121" cy="156434"/>
        </a:xfrm>
        <a:custGeom>
          <a:avLst/>
          <a:gdLst/>
          <a:ahLst/>
          <a:cxnLst/>
          <a:rect l="0" t="0" r="0" b="0"/>
          <a:pathLst>
            <a:path>
              <a:moveTo>
                <a:pt x="986121" y="0"/>
              </a:moveTo>
              <a:lnTo>
                <a:pt x="986121" y="106605"/>
              </a:lnTo>
              <a:lnTo>
                <a:pt x="0" y="106605"/>
              </a:lnTo>
              <a:lnTo>
                <a:pt x="0" y="156434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8252C-D63D-45CA-AEA1-56E507AAD76E}">
      <dsp:nvSpPr>
        <dsp:cNvPr id="0" name=""/>
        <dsp:cNvSpPr/>
      </dsp:nvSpPr>
      <dsp:spPr>
        <a:xfrm>
          <a:off x="1258694" y="3073398"/>
          <a:ext cx="2958363" cy="156434"/>
        </a:xfrm>
        <a:custGeom>
          <a:avLst/>
          <a:gdLst/>
          <a:ahLst/>
          <a:cxnLst/>
          <a:rect l="0" t="0" r="0" b="0"/>
          <a:pathLst>
            <a:path>
              <a:moveTo>
                <a:pt x="2958363" y="0"/>
              </a:moveTo>
              <a:lnTo>
                <a:pt x="2958363" y="106605"/>
              </a:lnTo>
              <a:lnTo>
                <a:pt x="0" y="106605"/>
              </a:lnTo>
              <a:lnTo>
                <a:pt x="0" y="1564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4C80C-CACE-4FE5-9CFC-DEADEF3AA307}">
      <dsp:nvSpPr>
        <dsp:cNvPr id="0" name=""/>
        <dsp:cNvSpPr/>
      </dsp:nvSpPr>
      <dsp:spPr>
        <a:xfrm>
          <a:off x="3948115" y="2731842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8EB5F8-8EB6-4CD8-A5A4-C402A37FDCD5}">
      <dsp:nvSpPr>
        <dsp:cNvPr id="0" name=""/>
        <dsp:cNvSpPr/>
      </dsp:nvSpPr>
      <dsp:spPr>
        <a:xfrm>
          <a:off x="4007880" y="2788618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시작</a:t>
          </a:r>
          <a:endParaRPr lang="ko-KR" altLang="en-US" sz="600" kern="1200" dirty="0"/>
        </a:p>
      </dsp:txBody>
      <dsp:txXfrm>
        <a:off x="4017884" y="2798622"/>
        <a:ext cx="517876" cy="321548"/>
      </dsp:txXfrm>
    </dsp:sp>
    <dsp:sp modelId="{91D35BBD-8CE4-4867-A489-7534E011C6B8}">
      <dsp:nvSpPr>
        <dsp:cNvPr id="0" name=""/>
        <dsp:cNvSpPr/>
      </dsp:nvSpPr>
      <dsp:spPr>
        <a:xfrm>
          <a:off x="989751" y="3229833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C80678-3A34-4563-9FCF-F28C26474FBC}">
      <dsp:nvSpPr>
        <dsp:cNvPr id="0" name=""/>
        <dsp:cNvSpPr/>
      </dsp:nvSpPr>
      <dsp:spPr>
        <a:xfrm>
          <a:off x="1049516" y="3286610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나를 말한다</a:t>
          </a:r>
          <a:endParaRPr lang="ko-KR" altLang="en-US" sz="600" kern="1200" dirty="0"/>
        </a:p>
      </dsp:txBody>
      <dsp:txXfrm>
        <a:off x="1059520" y="3296614"/>
        <a:ext cx="517876" cy="321548"/>
      </dsp:txXfrm>
    </dsp:sp>
    <dsp:sp modelId="{D19AD800-2553-43CC-97CC-29096F6790AC}">
      <dsp:nvSpPr>
        <dsp:cNvPr id="0" name=""/>
        <dsp:cNvSpPr/>
      </dsp:nvSpPr>
      <dsp:spPr>
        <a:xfrm>
          <a:off x="3630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CD449-43D9-416E-A096-C0035A0D8D01}">
      <dsp:nvSpPr>
        <dsp:cNvPr id="0" name=""/>
        <dsp:cNvSpPr/>
      </dsp:nvSpPr>
      <dsp:spPr>
        <a:xfrm>
          <a:off x="63395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학력</a:t>
          </a:r>
          <a:endParaRPr lang="ko-KR" altLang="en-US" sz="600" kern="1200" dirty="0"/>
        </a:p>
      </dsp:txBody>
      <dsp:txXfrm>
        <a:off x="73399" y="3794605"/>
        <a:ext cx="517876" cy="321548"/>
      </dsp:txXfrm>
    </dsp:sp>
    <dsp:sp modelId="{BA80B187-3AE5-45C5-8BA9-2DD2D69774F6}">
      <dsp:nvSpPr>
        <dsp:cNvPr id="0" name=""/>
        <dsp:cNvSpPr/>
      </dsp:nvSpPr>
      <dsp:spPr>
        <a:xfrm>
          <a:off x="661044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EE832-A499-4B4E-9556-C07F572171B0}">
      <dsp:nvSpPr>
        <dsp:cNvPr id="0" name=""/>
        <dsp:cNvSpPr/>
      </dsp:nvSpPr>
      <dsp:spPr>
        <a:xfrm>
          <a:off x="720809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교육경력</a:t>
          </a:r>
          <a:endParaRPr lang="en-US" altLang="ko-KR" sz="600" kern="1200" dirty="0" smtClean="0"/>
        </a:p>
      </dsp:txBody>
      <dsp:txXfrm>
        <a:off x="730813" y="3794605"/>
        <a:ext cx="517876" cy="321548"/>
      </dsp:txXfrm>
    </dsp:sp>
    <dsp:sp modelId="{C981413F-2F68-4FAA-8978-4CA460FEB7CB}">
      <dsp:nvSpPr>
        <dsp:cNvPr id="0" name=""/>
        <dsp:cNvSpPr/>
      </dsp:nvSpPr>
      <dsp:spPr>
        <a:xfrm>
          <a:off x="1318458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0F8DCA-69FA-49F2-B410-53BB2469B474}">
      <dsp:nvSpPr>
        <dsp:cNvPr id="0" name=""/>
        <dsp:cNvSpPr/>
      </dsp:nvSpPr>
      <dsp:spPr>
        <a:xfrm>
          <a:off x="1378223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경력</a:t>
          </a:r>
          <a:endParaRPr lang="en-US" altLang="ko-KR" sz="600" kern="1200" dirty="0" smtClean="0"/>
        </a:p>
      </dsp:txBody>
      <dsp:txXfrm>
        <a:off x="1388227" y="3794605"/>
        <a:ext cx="517876" cy="321548"/>
      </dsp:txXfrm>
    </dsp:sp>
    <dsp:sp modelId="{259F5054-7571-428F-A6CD-256532DBECCF}">
      <dsp:nvSpPr>
        <dsp:cNvPr id="0" name=""/>
        <dsp:cNvSpPr/>
      </dsp:nvSpPr>
      <dsp:spPr>
        <a:xfrm>
          <a:off x="1975873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8A2601-F680-4CB9-A4F9-5BDFFB56B14D}">
      <dsp:nvSpPr>
        <dsp:cNvPr id="0" name=""/>
        <dsp:cNvSpPr/>
      </dsp:nvSpPr>
      <dsp:spPr>
        <a:xfrm>
          <a:off x="2035638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자소서</a:t>
          </a:r>
          <a:endParaRPr lang="en-US" altLang="ko-KR" sz="600" kern="1200" dirty="0" smtClean="0"/>
        </a:p>
      </dsp:txBody>
      <dsp:txXfrm>
        <a:off x="2045642" y="3794605"/>
        <a:ext cx="517876" cy="321548"/>
      </dsp:txXfrm>
    </dsp:sp>
    <dsp:sp modelId="{AB662189-B79F-4D8C-B80D-0D9B43A8442C}">
      <dsp:nvSpPr>
        <dsp:cNvPr id="0" name=""/>
        <dsp:cNvSpPr/>
      </dsp:nvSpPr>
      <dsp:spPr>
        <a:xfrm>
          <a:off x="3619408" y="3229833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5B0A1-0189-4BA6-850E-D2BEDADA5D69}">
      <dsp:nvSpPr>
        <dsp:cNvPr id="0" name=""/>
        <dsp:cNvSpPr/>
      </dsp:nvSpPr>
      <dsp:spPr>
        <a:xfrm>
          <a:off x="3679173" y="3286610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나의 기술</a:t>
          </a:r>
          <a:endParaRPr lang="ko-KR" altLang="en-US" sz="600" kern="1200" dirty="0"/>
        </a:p>
      </dsp:txBody>
      <dsp:txXfrm>
        <a:off x="3689177" y="3296614"/>
        <a:ext cx="517876" cy="321548"/>
      </dsp:txXfrm>
    </dsp:sp>
    <dsp:sp modelId="{3DDA040D-E5EB-4A65-A257-8591B5665BB5}">
      <dsp:nvSpPr>
        <dsp:cNvPr id="0" name=""/>
        <dsp:cNvSpPr/>
      </dsp:nvSpPr>
      <dsp:spPr>
        <a:xfrm>
          <a:off x="2633287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FC462-A958-4EAC-B432-8C7400AC37CE}">
      <dsp:nvSpPr>
        <dsp:cNvPr id="0" name=""/>
        <dsp:cNvSpPr/>
      </dsp:nvSpPr>
      <dsp:spPr>
        <a:xfrm>
          <a:off x="2693052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err="1" smtClean="0"/>
            <a:t>포토샵</a:t>
          </a:r>
          <a:endParaRPr lang="ko-KR" altLang="en-US" sz="600" kern="1200" dirty="0"/>
        </a:p>
      </dsp:txBody>
      <dsp:txXfrm>
        <a:off x="2703056" y="3794605"/>
        <a:ext cx="517876" cy="321548"/>
      </dsp:txXfrm>
    </dsp:sp>
    <dsp:sp modelId="{D26DF3BE-B85D-4130-9ADF-E0B316DD3B75}">
      <dsp:nvSpPr>
        <dsp:cNvPr id="0" name=""/>
        <dsp:cNvSpPr/>
      </dsp:nvSpPr>
      <dsp:spPr>
        <a:xfrm>
          <a:off x="3290701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41F4B-5C74-48DC-97BD-982B8E73DF66}">
      <dsp:nvSpPr>
        <dsp:cNvPr id="0" name=""/>
        <dsp:cNvSpPr/>
      </dsp:nvSpPr>
      <dsp:spPr>
        <a:xfrm>
          <a:off x="3350466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err="1" smtClean="0"/>
            <a:t>일러스트레이터</a:t>
          </a:r>
          <a:endParaRPr lang="ko-KR" altLang="en-US" sz="600" kern="1200" dirty="0"/>
        </a:p>
      </dsp:txBody>
      <dsp:txXfrm>
        <a:off x="3360470" y="3794605"/>
        <a:ext cx="517876" cy="321548"/>
      </dsp:txXfrm>
    </dsp:sp>
    <dsp:sp modelId="{0723C64C-26F6-43FF-B614-AEB58C4AE548}">
      <dsp:nvSpPr>
        <dsp:cNvPr id="0" name=""/>
        <dsp:cNvSpPr/>
      </dsp:nvSpPr>
      <dsp:spPr>
        <a:xfrm>
          <a:off x="3948115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59AE5-40DF-4754-A858-9F51FA75610F}">
      <dsp:nvSpPr>
        <dsp:cNvPr id="0" name=""/>
        <dsp:cNvSpPr/>
      </dsp:nvSpPr>
      <dsp:spPr>
        <a:xfrm>
          <a:off x="4007880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err="1" smtClean="0"/>
            <a:t>웹표준</a:t>
          </a:r>
          <a:endParaRPr lang="ko-KR" altLang="en-US" sz="600" kern="1200" dirty="0"/>
        </a:p>
      </dsp:txBody>
      <dsp:txXfrm>
        <a:off x="4017884" y="3794605"/>
        <a:ext cx="517876" cy="321548"/>
      </dsp:txXfrm>
    </dsp:sp>
    <dsp:sp modelId="{D89C9EB6-B481-472B-B2D7-4B60533DD109}">
      <dsp:nvSpPr>
        <dsp:cNvPr id="0" name=""/>
        <dsp:cNvSpPr/>
      </dsp:nvSpPr>
      <dsp:spPr>
        <a:xfrm>
          <a:off x="4605529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1F86C-4A08-42FD-B60B-612CE8F5583B}">
      <dsp:nvSpPr>
        <dsp:cNvPr id="0" name=""/>
        <dsp:cNvSpPr/>
      </dsp:nvSpPr>
      <dsp:spPr>
        <a:xfrm>
          <a:off x="4665294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조사</a:t>
          </a:r>
          <a:r>
            <a:rPr lang="en-US" altLang="ko-KR" sz="600" kern="1200" dirty="0" smtClean="0"/>
            <a:t>/</a:t>
          </a:r>
          <a:r>
            <a:rPr lang="ko-KR" altLang="en-US" sz="600" kern="1200" dirty="0" smtClean="0"/>
            <a:t>분석</a:t>
          </a:r>
          <a:endParaRPr lang="ko-KR" altLang="en-US" sz="600" kern="1200" dirty="0"/>
        </a:p>
      </dsp:txBody>
      <dsp:txXfrm>
        <a:off x="4675298" y="3794605"/>
        <a:ext cx="517876" cy="321548"/>
      </dsp:txXfrm>
    </dsp:sp>
    <dsp:sp modelId="{45A80B36-F753-4C1A-AEF4-8249F05DCC35}">
      <dsp:nvSpPr>
        <dsp:cNvPr id="0" name=""/>
        <dsp:cNvSpPr/>
      </dsp:nvSpPr>
      <dsp:spPr>
        <a:xfrm>
          <a:off x="6906479" y="3229833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ECE13-3B25-49FF-AEC8-78C15E2F030B}">
      <dsp:nvSpPr>
        <dsp:cNvPr id="0" name=""/>
        <dsp:cNvSpPr/>
      </dsp:nvSpPr>
      <dsp:spPr>
        <a:xfrm>
          <a:off x="6966244" y="3286610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포트폴리오</a:t>
          </a:r>
          <a:endParaRPr lang="ko-KR" altLang="en-US" sz="600" kern="1200" dirty="0"/>
        </a:p>
      </dsp:txBody>
      <dsp:txXfrm>
        <a:off x="6976248" y="3296614"/>
        <a:ext cx="517876" cy="321548"/>
      </dsp:txXfrm>
    </dsp:sp>
    <dsp:sp modelId="{497521EA-CF4E-4ED9-B062-859246C48076}">
      <dsp:nvSpPr>
        <dsp:cNvPr id="0" name=""/>
        <dsp:cNvSpPr/>
      </dsp:nvSpPr>
      <dsp:spPr>
        <a:xfrm>
          <a:off x="5262944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26FA1-7549-454E-A524-8B80D7F0F5E5}">
      <dsp:nvSpPr>
        <dsp:cNvPr id="0" name=""/>
        <dsp:cNvSpPr/>
      </dsp:nvSpPr>
      <dsp:spPr>
        <a:xfrm>
          <a:off x="5322709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사진편집</a:t>
          </a:r>
          <a:endParaRPr lang="ko-KR" altLang="en-US" sz="600" kern="1200" dirty="0"/>
        </a:p>
      </dsp:txBody>
      <dsp:txXfrm>
        <a:off x="5332713" y="3794605"/>
        <a:ext cx="517876" cy="321548"/>
      </dsp:txXfrm>
    </dsp:sp>
    <dsp:sp modelId="{0081908A-3CEF-4BEC-95D2-76EDDE331139}">
      <dsp:nvSpPr>
        <dsp:cNvPr id="0" name=""/>
        <dsp:cNvSpPr/>
      </dsp:nvSpPr>
      <dsp:spPr>
        <a:xfrm>
          <a:off x="5920358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EAE21-7350-49F3-AC36-EEE83EAB1EC1}">
      <dsp:nvSpPr>
        <dsp:cNvPr id="0" name=""/>
        <dsp:cNvSpPr/>
      </dsp:nvSpPr>
      <dsp:spPr>
        <a:xfrm>
          <a:off x="5980123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이미지합성</a:t>
          </a:r>
          <a:endParaRPr lang="ko-KR" altLang="en-US" sz="600" kern="1200" dirty="0"/>
        </a:p>
      </dsp:txBody>
      <dsp:txXfrm>
        <a:off x="5990127" y="3794605"/>
        <a:ext cx="517876" cy="321548"/>
      </dsp:txXfrm>
    </dsp:sp>
    <dsp:sp modelId="{29FC4E5A-CE3E-4623-8BD5-B72349B097CC}">
      <dsp:nvSpPr>
        <dsp:cNvPr id="0" name=""/>
        <dsp:cNvSpPr/>
      </dsp:nvSpPr>
      <dsp:spPr>
        <a:xfrm>
          <a:off x="6577772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0CD092-2937-47F9-B01A-5D86DA06D689}">
      <dsp:nvSpPr>
        <dsp:cNvPr id="0" name=""/>
        <dsp:cNvSpPr/>
      </dsp:nvSpPr>
      <dsp:spPr>
        <a:xfrm>
          <a:off x="6637537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err="1" smtClean="0"/>
            <a:t>타이포그래픽</a:t>
          </a:r>
          <a:endParaRPr lang="ko-KR" altLang="en-US" sz="600" kern="1200" dirty="0"/>
        </a:p>
      </dsp:txBody>
      <dsp:txXfrm>
        <a:off x="6647541" y="3794605"/>
        <a:ext cx="517876" cy="321548"/>
      </dsp:txXfrm>
    </dsp:sp>
    <dsp:sp modelId="{5EBEF8ED-67CA-4C64-B244-3A38A96A52D1}">
      <dsp:nvSpPr>
        <dsp:cNvPr id="0" name=""/>
        <dsp:cNvSpPr/>
      </dsp:nvSpPr>
      <dsp:spPr>
        <a:xfrm>
          <a:off x="7235186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605CB-3202-45F5-A3FB-82CE07AF9FC6}">
      <dsp:nvSpPr>
        <dsp:cNvPr id="0" name=""/>
        <dsp:cNvSpPr/>
      </dsp:nvSpPr>
      <dsp:spPr>
        <a:xfrm>
          <a:off x="7294951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smtClean="0"/>
            <a:t>아이콘</a:t>
          </a:r>
          <a:endParaRPr lang="ko-KR" altLang="en-US" sz="600" kern="1200" dirty="0"/>
        </a:p>
      </dsp:txBody>
      <dsp:txXfrm>
        <a:off x="7304955" y="3794605"/>
        <a:ext cx="517876" cy="321548"/>
      </dsp:txXfrm>
    </dsp:sp>
    <dsp:sp modelId="{6599CA0F-5A1C-46E9-BDE5-EB037EA71640}">
      <dsp:nvSpPr>
        <dsp:cNvPr id="0" name=""/>
        <dsp:cNvSpPr/>
      </dsp:nvSpPr>
      <dsp:spPr>
        <a:xfrm>
          <a:off x="7892600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7A9E0-3A2E-4DA7-8D2F-AC4B55CE3940}">
      <dsp:nvSpPr>
        <dsp:cNvPr id="0" name=""/>
        <dsp:cNvSpPr/>
      </dsp:nvSpPr>
      <dsp:spPr>
        <a:xfrm>
          <a:off x="7952365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err="1" smtClean="0"/>
            <a:t>웹디자인</a:t>
          </a:r>
          <a:endParaRPr lang="ko-KR" altLang="en-US" sz="600" kern="1200" dirty="0"/>
        </a:p>
      </dsp:txBody>
      <dsp:txXfrm>
        <a:off x="7962369" y="3794605"/>
        <a:ext cx="517876" cy="321548"/>
      </dsp:txXfrm>
    </dsp:sp>
    <dsp:sp modelId="{066A5CCA-CF07-4E4B-8C73-EE059A519E51}">
      <dsp:nvSpPr>
        <dsp:cNvPr id="0" name=""/>
        <dsp:cNvSpPr/>
      </dsp:nvSpPr>
      <dsp:spPr>
        <a:xfrm>
          <a:off x="8550015" y="3727824"/>
          <a:ext cx="537884" cy="3415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46863-0A65-477E-80F5-589029C39AD9}">
      <dsp:nvSpPr>
        <dsp:cNvPr id="0" name=""/>
        <dsp:cNvSpPr/>
      </dsp:nvSpPr>
      <dsp:spPr>
        <a:xfrm>
          <a:off x="8609780" y="3784601"/>
          <a:ext cx="537884" cy="3415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2667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600" kern="1200" dirty="0" err="1" smtClean="0"/>
            <a:t>퍼블리싱</a:t>
          </a:r>
          <a:endParaRPr lang="ko-KR" altLang="en-US" sz="600" kern="1200" dirty="0"/>
        </a:p>
      </dsp:txBody>
      <dsp:txXfrm>
        <a:off x="8619784" y="3794605"/>
        <a:ext cx="517876" cy="3215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90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58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8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51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45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826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20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72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653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25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15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7E6C2-50BE-4C11-BCAE-DC2D9109D78C}" type="datetimeFigureOut">
              <a:rPr lang="ko-KR" altLang="en-US" smtClean="0"/>
              <a:t>2023-02-08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B3474-5F74-4324-A35E-755F6EAD6D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45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2641096985"/>
              </p:ext>
            </p:extLst>
          </p:nvPr>
        </p:nvGraphicFramePr>
        <p:xfrm>
          <a:off x="-7296" y="0"/>
          <a:ext cx="9151295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61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22</Words>
  <Application>Microsoft Office PowerPoint</Application>
  <PresentationFormat>화면 슬라이드 쇼(4:3)</PresentationFormat>
  <Paragraphs>18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17</dc:creator>
  <cp:lastModifiedBy>17</cp:lastModifiedBy>
  <cp:revision>3</cp:revision>
  <dcterms:created xsi:type="dcterms:W3CDTF">2023-02-08T02:08:28Z</dcterms:created>
  <dcterms:modified xsi:type="dcterms:W3CDTF">2023-02-08T02:54:35Z</dcterms:modified>
</cp:coreProperties>
</file>