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2003C-437C-4AF9-A583-D8416F72F6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7A72DF9-1B1D-4231-80C8-9335EEC0ABA4}">
      <dgm:prSet phldrT="[텍스트]"/>
      <dgm:spPr/>
      <dgm:t>
        <a:bodyPr/>
        <a:lstStyle/>
        <a:p>
          <a:pPr latinLnBrk="1"/>
          <a:r>
            <a:rPr lang="en-US" altLang="ko-KR" dirty="0" smtClean="0"/>
            <a:t>Main</a:t>
          </a:r>
          <a:endParaRPr lang="ko-KR" altLang="en-US" dirty="0"/>
        </a:p>
      </dgm:t>
    </dgm:pt>
    <dgm:pt modelId="{C2D41E4F-96BD-43EE-8702-13F98DF182EF}" type="parTrans" cxnId="{B194ED5E-93B0-4ECE-80FB-9756F667562D}">
      <dgm:prSet/>
      <dgm:spPr/>
      <dgm:t>
        <a:bodyPr/>
        <a:lstStyle/>
        <a:p>
          <a:pPr latinLnBrk="1"/>
          <a:endParaRPr lang="ko-KR" altLang="en-US"/>
        </a:p>
      </dgm:t>
    </dgm:pt>
    <dgm:pt modelId="{2F8DE8B6-2B20-49E9-BD9E-55B6E8C0AC5D}" type="sibTrans" cxnId="{B194ED5E-93B0-4ECE-80FB-9756F667562D}">
      <dgm:prSet/>
      <dgm:spPr/>
      <dgm:t>
        <a:bodyPr/>
        <a:lstStyle/>
        <a:p>
          <a:pPr latinLnBrk="1"/>
          <a:endParaRPr lang="ko-KR" altLang="en-US"/>
        </a:p>
      </dgm:t>
    </dgm:pt>
    <dgm:pt modelId="{0911E2AB-B3B4-4232-8CC9-A2129FD089E8}">
      <dgm:prSet phldrT="[텍스트]"/>
      <dgm:spPr/>
      <dgm:t>
        <a:bodyPr/>
        <a:lstStyle/>
        <a:p>
          <a:pPr latinLnBrk="1"/>
          <a:r>
            <a:rPr lang="en-US" altLang="ko-KR" dirty="0" smtClean="0"/>
            <a:t>A</a:t>
          </a:r>
          <a:endParaRPr lang="ko-KR" altLang="en-US" dirty="0"/>
        </a:p>
      </dgm:t>
    </dgm:pt>
    <dgm:pt modelId="{A20BA2B7-A100-4B5A-988F-C90B3B8319C7}" type="parTrans" cxnId="{BEC74235-28C6-46A5-B4AE-8D096DC02D64}">
      <dgm:prSet/>
      <dgm:spPr/>
      <dgm:t>
        <a:bodyPr/>
        <a:lstStyle/>
        <a:p>
          <a:pPr latinLnBrk="1"/>
          <a:endParaRPr lang="ko-KR" altLang="en-US"/>
        </a:p>
      </dgm:t>
    </dgm:pt>
    <dgm:pt modelId="{A72169D0-0DC8-43D2-BD54-0EEB443BE818}" type="sibTrans" cxnId="{BEC74235-28C6-46A5-B4AE-8D096DC02D64}">
      <dgm:prSet/>
      <dgm:spPr/>
      <dgm:t>
        <a:bodyPr/>
        <a:lstStyle/>
        <a:p>
          <a:pPr latinLnBrk="1"/>
          <a:endParaRPr lang="ko-KR" altLang="en-US"/>
        </a:p>
      </dgm:t>
    </dgm:pt>
    <dgm:pt modelId="{1C25826B-7AF6-4EC6-B35D-74B3BCE5FD3B}">
      <dgm:prSet phldrT="[텍스트]"/>
      <dgm:spPr/>
      <dgm:t>
        <a:bodyPr/>
        <a:lstStyle/>
        <a:p>
          <a:pPr latinLnBrk="1"/>
          <a:r>
            <a:rPr lang="ko-KR" altLang="en-US" dirty="0" smtClean="0"/>
            <a:t>가</a:t>
          </a:r>
          <a:endParaRPr lang="ko-KR" altLang="en-US" dirty="0"/>
        </a:p>
      </dgm:t>
    </dgm:pt>
    <dgm:pt modelId="{FBF23A92-0F7A-494C-9F3F-B8FA7639FF8D}" type="parTrans" cxnId="{3AF185BC-38A2-485E-9E6A-116BB7691E63}">
      <dgm:prSet/>
      <dgm:spPr/>
      <dgm:t>
        <a:bodyPr/>
        <a:lstStyle/>
        <a:p>
          <a:pPr latinLnBrk="1"/>
          <a:endParaRPr lang="ko-KR" altLang="en-US"/>
        </a:p>
      </dgm:t>
    </dgm:pt>
    <dgm:pt modelId="{B16C9002-1BD2-441A-AA4B-25E233CBBBF9}" type="sibTrans" cxnId="{3AF185BC-38A2-485E-9E6A-116BB7691E63}">
      <dgm:prSet/>
      <dgm:spPr/>
      <dgm:t>
        <a:bodyPr/>
        <a:lstStyle/>
        <a:p>
          <a:pPr latinLnBrk="1"/>
          <a:endParaRPr lang="ko-KR" altLang="en-US"/>
        </a:p>
      </dgm:t>
    </dgm:pt>
    <dgm:pt modelId="{62DA5650-8A2A-4503-AA18-AB5EFB1E617A}">
      <dgm:prSet phldrT="[텍스트]"/>
      <dgm:spPr/>
      <dgm:t>
        <a:bodyPr/>
        <a:lstStyle/>
        <a:p>
          <a:pPr latinLnBrk="1"/>
          <a:r>
            <a:rPr lang="ko-KR" altLang="en-US" dirty="0" smtClean="0"/>
            <a:t>다</a:t>
          </a:r>
          <a:endParaRPr lang="ko-KR" altLang="en-US" dirty="0"/>
        </a:p>
      </dgm:t>
    </dgm:pt>
    <dgm:pt modelId="{CCCA3B74-AA3C-487F-9295-922481F3C688}" type="parTrans" cxnId="{49E40074-998D-4DB4-8AB9-6E51D23344FD}">
      <dgm:prSet/>
      <dgm:spPr/>
      <dgm:t>
        <a:bodyPr/>
        <a:lstStyle/>
        <a:p>
          <a:pPr latinLnBrk="1"/>
          <a:endParaRPr lang="ko-KR" altLang="en-US"/>
        </a:p>
      </dgm:t>
    </dgm:pt>
    <dgm:pt modelId="{7872D940-98F8-4BA7-92A4-703CC6FC71AB}" type="sibTrans" cxnId="{49E40074-998D-4DB4-8AB9-6E51D23344FD}">
      <dgm:prSet/>
      <dgm:spPr/>
      <dgm:t>
        <a:bodyPr/>
        <a:lstStyle/>
        <a:p>
          <a:pPr latinLnBrk="1"/>
          <a:endParaRPr lang="ko-KR" altLang="en-US"/>
        </a:p>
      </dgm:t>
    </dgm:pt>
    <dgm:pt modelId="{C0CA827C-8595-4CEF-903D-FCBEBA447B8F}">
      <dgm:prSet phldrT="[텍스트]"/>
      <dgm:spPr/>
      <dgm:t>
        <a:bodyPr/>
        <a:lstStyle/>
        <a:p>
          <a:pPr latinLnBrk="1"/>
          <a:r>
            <a:rPr lang="en-US" altLang="ko-KR" dirty="0" smtClean="0"/>
            <a:t>B</a:t>
          </a:r>
          <a:endParaRPr lang="ko-KR" altLang="en-US" dirty="0"/>
        </a:p>
      </dgm:t>
    </dgm:pt>
    <dgm:pt modelId="{46D2AB8C-177A-460F-9772-C8A8854B0FCA}" type="parTrans" cxnId="{638A710C-1A7C-42FC-8E26-B9B2ED0CAB2E}">
      <dgm:prSet/>
      <dgm:spPr/>
      <dgm:t>
        <a:bodyPr/>
        <a:lstStyle/>
        <a:p>
          <a:pPr latinLnBrk="1"/>
          <a:endParaRPr lang="ko-KR" altLang="en-US"/>
        </a:p>
      </dgm:t>
    </dgm:pt>
    <dgm:pt modelId="{FA8E7542-8F07-4D51-947A-BACE27CCFED0}" type="sibTrans" cxnId="{638A710C-1A7C-42FC-8E26-B9B2ED0CAB2E}">
      <dgm:prSet/>
      <dgm:spPr/>
      <dgm:t>
        <a:bodyPr/>
        <a:lstStyle/>
        <a:p>
          <a:pPr latinLnBrk="1"/>
          <a:endParaRPr lang="ko-KR" altLang="en-US"/>
        </a:p>
      </dgm:t>
    </dgm:pt>
    <dgm:pt modelId="{81953E81-F22D-4801-BD0E-AD4893D9DC5C}">
      <dgm:prSet phldrT="[텍스트]"/>
      <dgm:spPr/>
      <dgm:t>
        <a:bodyPr/>
        <a:lstStyle/>
        <a:p>
          <a:pPr latinLnBrk="1"/>
          <a:r>
            <a:rPr lang="ko-KR" altLang="en-US" dirty="0" smtClean="0"/>
            <a:t>마</a:t>
          </a:r>
          <a:endParaRPr lang="ko-KR" altLang="en-US" dirty="0"/>
        </a:p>
      </dgm:t>
    </dgm:pt>
    <dgm:pt modelId="{1DC2A1FA-38F5-452F-B49F-1F0ABF13EA4C}" type="parTrans" cxnId="{B4AD50F8-8D65-461A-9328-88516BFA52FC}">
      <dgm:prSet/>
      <dgm:spPr/>
      <dgm:t>
        <a:bodyPr/>
        <a:lstStyle/>
        <a:p>
          <a:pPr latinLnBrk="1"/>
          <a:endParaRPr lang="ko-KR" altLang="en-US"/>
        </a:p>
      </dgm:t>
    </dgm:pt>
    <dgm:pt modelId="{8EE269BF-B6E9-475A-A443-06E17CE1C116}" type="sibTrans" cxnId="{B4AD50F8-8D65-461A-9328-88516BFA52FC}">
      <dgm:prSet/>
      <dgm:spPr/>
      <dgm:t>
        <a:bodyPr/>
        <a:lstStyle/>
        <a:p>
          <a:pPr latinLnBrk="1"/>
          <a:endParaRPr lang="ko-KR" altLang="en-US"/>
        </a:p>
      </dgm:t>
    </dgm:pt>
    <dgm:pt modelId="{57922B6D-DEA4-4285-AFA9-4C9442663C13}">
      <dgm:prSet phldrT="[텍스트]"/>
      <dgm:spPr/>
      <dgm:t>
        <a:bodyPr/>
        <a:lstStyle/>
        <a:p>
          <a:pPr latinLnBrk="1"/>
          <a:r>
            <a:rPr lang="en-US" altLang="ko-KR" dirty="0" smtClean="0"/>
            <a:t>C</a:t>
          </a:r>
          <a:endParaRPr lang="ko-KR" altLang="en-US" dirty="0"/>
        </a:p>
      </dgm:t>
    </dgm:pt>
    <dgm:pt modelId="{439EE41F-CF0E-4C4B-BCA4-992AB76C9809}" type="parTrans" cxnId="{D792C618-8E76-4585-97F8-B8BF8956584F}">
      <dgm:prSet/>
      <dgm:spPr/>
      <dgm:t>
        <a:bodyPr/>
        <a:lstStyle/>
        <a:p>
          <a:pPr latinLnBrk="1"/>
          <a:endParaRPr lang="ko-KR" altLang="en-US"/>
        </a:p>
      </dgm:t>
    </dgm:pt>
    <dgm:pt modelId="{A2832025-760A-41CB-B367-3898EE7A6EA1}" type="sibTrans" cxnId="{D792C618-8E76-4585-97F8-B8BF8956584F}">
      <dgm:prSet/>
      <dgm:spPr/>
      <dgm:t>
        <a:bodyPr/>
        <a:lstStyle/>
        <a:p>
          <a:pPr latinLnBrk="1"/>
          <a:endParaRPr lang="ko-KR" altLang="en-US"/>
        </a:p>
      </dgm:t>
    </dgm:pt>
    <dgm:pt modelId="{8BEFBD54-CAE6-4733-B430-9FBFC0B9CFE9}">
      <dgm:prSet phldrT="[텍스트]"/>
      <dgm:spPr/>
      <dgm:t>
        <a:bodyPr/>
        <a:lstStyle/>
        <a:p>
          <a:pPr latinLnBrk="1"/>
          <a:r>
            <a:rPr lang="en-US" altLang="ko-KR" dirty="0" smtClean="0"/>
            <a:t>D</a:t>
          </a:r>
          <a:endParaRPr lang="ko-KR" altLang="en-US" dirty="0"/>
        </a:p>
      </dgm:t>
    </dgm:pt>
    <dgm:pt modelId="{FEAF93A2-3453-46ED-956B-4FBF8EF22123}" type="parTrans" cxnId="{F5D4D3AB-D512-4ED1-ACC7-10A98755F68B}">
      <dgm:prSet/>
      <dgm:spPr/>
      <dgm:t>
        <a:bodyPr/>
        <a:lstStyle/>
        <a:p>
          <a:pPr latinLnBrk="1"/>
          <a:endParaRPr lang="ko-KR" altLang="en-US"/>
        </a:p>
      </dgm:t>
    </dgm:pt>
    <dgm:pt modelId="{1A4A0FA0-F543-47D1-BB2E-B45FDF412592}" type="sibTrans" cxnId="{F5D4D3AB-D512-4ED1-ACC7-10A98755F68B}">
      <dgm:prSet/>
      <dgm:spPr/>
      <dgm:t>
        <a:bodyPr/>
        <a:lstStyle/>
        <a:p>
          <a:pPr latinLnBrk="1"/>
          <a:endParaRPr lang="ko-KR" altLang="en-US"/>
        </a:p>
      </dgm:t>
    </dgm:pt>
    <dgm:pt modelId="{01DAD954-19CF-4E8D-82B0-AC096E43257F}">
      <dgm:prSet phldrT="[텍스트]"/>
      <dgm:spPr/>
      <dgm:t>
        <a:bodyPr/>
        <a:lstStyle/>
        <a:p>
          <a:pPr latinLnBrk="1"/>
          <a:r>
            <a:rPr lang="ko-KR" altLang="en-US" dirty="0" smtClean="0"/>
            <a:t>나</a:t>
          </a:r>
          <a:endParaRPr lang="ko-KR" altLang="en-US" dirty="0"/>
        </a:p>
      </dgm:t>
    </dgm:pt>
    <dgm:pt modelId="{B95FEB08-E745-4DB8-BBA8-142DE9C45BF8}" type="parTrans" cxnId="{BCDF79FB-CDBC-417A-9192-A91E0DB66355}">
      <dgm:prSet/>
      <dgm:spPr/>
      <dgm:t>
        <a:bodyPr/>
        <a:lstStyle/>
        <a:p>
          <a:pPr latinLnBrk="1"/>
          <a:endParaRPr lang="ko-KR" altLang="en-US"/>
        </a:p>
      </dgm:t>
    </dgm:pt>
    <dgm:pt modelId="{B0CBF5C7-B629-4DE1-A7CD-9297738E1831}" type="sibTrans" cxnId="{BCDF79FB-CDBC-417A-9192-A91E0DB66355}">
      <dgm:prSet/>
      <dgm:spPr/>
      <dgm:t>
        <a:bodyPr/>
        <a:lstStyle/>
        <a:p>
          <a:pPr latinLnBrk="1"/>
          <a:endParaRPr lang="ko-KR" altLang="en-US"/>
        </a:p>
      </dgm:t>
    </dgm:pt>
    <dgm:pt modelId="{8C33716C-B846-4D38-9BA7-669AF3E484DF}">
      <dgm:prSet phldrT="[텍스트]"/>
      <dgm:spPr/>
      <dgm:t>
        <a:bodyPr/>
        <a:lstStyle/>
        <a:p>
          <a:pPr latinLnBrk="1"/>
          <a:r>
            <a:rPr lang="ko-KR" altLang="en-US" dirty="0" smtClean="0"/>
            <a:t>라</a:t>
          </a:r>
          <a:endParaRPr lang="ko-KR" altLang="en-US" dirty="0"/>
        </a:p>
      </dgm:t>
    </dgm:pt>
    <dgm:pt modelId="{B43C3D2A-3981-45DC-A60C-DD303E6D99A0}" type="parTrans" cxnId="{F180C2BE-F3BE-46D5-8474-F3D8413FE34B}">
      <dgm:prSet/>
      <dgm:spPr/>
      <dgm:t>
        <a:bodyPr/>
        <a:lstStyle/>
        <a:p>
          <a:pPr latinLnBrk="1"/>
          <a:endParaRPr lang="ko-KR" altLang="en-US"/>
        </a:p>
      </dgm:t>
    </dgm:pt>
    <dgm:pt modelId="{8EC7AA7C-DD13-4C1B-99F9-3295975E3C46}" type="sibTrans" cxnId="{F180C2BE-F3BE-46D5-8474-F3D8413FE34B}">
      <dgm:prSet/>
      <dgm:spPr/>
      <dgm:t>
        <a:bodyPr/>
        <a:lstStyle/>
        <a:p>
          <a:pPr latinLnBrk="1"/>
          <a:endParaRPr lang="ko-KR" altLang="en-US"/>
        </a:p>
      </dgm:t>
    </dgm:pt>
    <dgm:pt modelId="{1C9E860B-4B13-4405-AAD1-F11BE83CF4CE}">
      <dgm:prSet phldrT="[텍스트]"/>
      <dgm:spPr/>
      <dgm:t>
        <a:bodyPr/>
        <a:lstStyle/>
        <a:p>
          <a:pPr latinLnBrk="1"/>
          <a:r>
            <a:rPr lang="ko-KR" altLang="en-US" dirty="0" smtClean="0"/>
            <a:t>바</a:t>
          </a:r>
          <a:endParaRPr lang="ko-KR" altLang="en-US" dirty="0"/>
        </a:p>
      </dgm:t>
    </dgm:pt>
    <dgm:pt modelId="{02EF857D-7D19-4A02-AAAA-428DCBBA0885}" type="parTrans" cxnId="{EF248871-7CE7-49E9-8AFB-9C4C4230D87C}">
      <dgm:prSet/>
      <dgm:spPr/>
      <dgm:t>
        <a:bodyPr/>
        <a:lstStyle/>
        <a:p>
          <a:pPr latinLnBrk="1"/>
          <a:endParaRPr lang="ko-KR" altLang="en-US"/>
        </a:p>
      </dgm:t>
    </dgm:pt>
    <dgm:pt modelId="{E77F36AE-D52F-45E6-A6A0-A830E6408094}" type="sibTrans" cxnId="{EF248871-7CE7-49E9-8AFB-9C4C4230D87C}">
      <dgm:prSet/>
      <dgm:spPr/>
      <dgm:t>
        <a:bodyPr/>
        <a:lstStyle/>
        <a:p>
          <a:pPr latinLnBrk="1"/>
          <a:endParaRPr lang="ko-KR" altLang="en-US"/>
        </a:p>
      </dgm:t>
    </dgm:pt>
    <dgm:pt modelId="{79978BBB-4AEE-4463-AC8D-3F5E2B3816B6}">
      <dgm:prSet phldrT="[텍스트]"/>
      <dgm:spPr/>
      <dgm:t>
        <a:bodyPr/>
        <a:lstStyle/>
        <a:p>
          <a:pPr latinLnBrk="1"/>
          <a:r>
            <a:rPr lang="ko-KR" altLang="en-US" dirty="0" smtClean="0"/>
            <a:t>사</a:t>
          </a:r>
          <a:endParaRPr lang="ko-KR" altLang="en-US" dirty="0"/>
        </a:p>
      </dgm:t>
    </dgm:pt>
    <dgm:pt modelId="{2CF8467C-253E-46ED-94AE-6ACBD4A32ED2}" type="parTrans" cxnId="{5C7F9329-F470-4E98-8C25-1D80C87C48AD}">
      <dgm:prSet/>
      <dgm:spPr/>
      <dgm:t>
        <a:bodyPr/>
        <a:lstStyle/>
        <a:p>
          <a:pPr latinLnBrk="1"/>
          <a:endParaRPr lang="ko-KR" altLang="en-US"/>
        </a:p>
      </dgm:t>
    </dgm:pt>
    <dgm:pt modelId="{508FAB64-B9C2-480C-8CC1-547EE179464E}" type="sibTrans" cxnId="{5C7F9329-F470-4E98-8C25-1D80C87C48AD}">
      <dgm:prSet/>
      <dgm:spPr/>
      <dgm:t>
        <a:bodyPr/>
        <a:lstStyle/>
        <a:p>
          <a:pPr latinLnBrk="1"/>
          <a:endParaRPr lang="ko-KR" altLang="en-US"/>
        </a:p>
      </dgm:t>
    </dgm:pt>
    <dgm:pt modelId="{2CD8D4CA-8370-4AA6-8C68-71CC087BC89C}">
      <dgm:prSet phldrT="[텍스트]"/>
      <dgm:spPr/>
      <dgm:t>
        <a:bodyPr/>
        <a:lstStyle/>
        <a:p>
          <a:pPr latinLnBrk="1"/>
          <a:r>
            <a:rPr lang="ko-KR" altLang="en-US" dirty="0" smtClean="0"/>
            <a:t>자</a:t>
          </a:r>
          <a:endParaRPr lang="ko-KR" altLang="en-US" dirty="0"/>
        </a:p>
      </dgm:t>
    </dgm:pt>
    <dgm:pt modelId="{C02E9B5A-EA8E-4C54-A1D9-738C03FCCDBE}" type="parTrans" cxnId="{DEA5C19E-A2AD-4107-894D-4A27FF2028DE}">
      <dgm:prSet/>
      <dgm:spPr/>
      <dgm:t>
        <a:bodyPr/>
        <a:lstStyle/>
        <a:p>
          <a:pPr latinLnBrk="1"/>
          <a:endParaRPr lang="ko-KR" altLang="en-US"/>
        </a:p>
      </dgm:t>
    </dgm:pt>
    <dgm:pt modelId="{DF50556B-1D6F-4A0D-A3AC-28CD72677789}" type="sibTrans" cxnId="{DEA5C19E-A2AD-4107-894D-4A27FF2028DE}">
      <dgm:prSet/>
      <dgm:spPr/>
      <dgm:t>
        <a:bodyPr/>
        <a:lstStyle/>
        <a:p>
          <a:pPr latinLnBrk="1"/>
          <a:endParaRPr lang="ko-KR" altLang="en-US"/>
        </a:p>
      </dgm:t>
    </dgm:pt>
    <dgm:pt modelId="{9020A7B8-1D53-4728-BAFA-AC8DC1340E7E}">
      <dgm:prSet phldrT="[텍스트]"/>
      <dgm:spPr/>
      <dgm:t>
        <a:bodyPr/>
        <a:lstStyle/>
        <a:p>
          <a:pPr latinLnBrk="1"/>
          <a:r>
            <a:rPr lang="ko-KR" altLang="en-US" dirty="0" smtClean="0"/>
            <a:t>차</a:t>
          </a:r>
          <a:endParaRPr lang="ko-KR" altLang="en-US" dirty="0"/>
        </a:p>
      </dgm:t>
    </dgm:pt>
    <dgm:pt modelId="{7912FD51-946E-4329-8E5D-412428A76BAE}" type="parTrans" cxnId="{5D231920-626E-4A3B-9815-AD3E6419A476}">
      <dgm:prSet/>
      <dgm:spPr/>
      <dgm:t>
        <a:bodyPr/>
        <a:lstStyle/>
        <a:p>
          <a:pPr latinLnBrk="1"/>
          <a:endParaRPr lang="ko-KR" altLang="en-US"/>
        </a:p>
      </dgm:t>
    </dgm:pt>
    <dgm:pt modelId="{12EA2620-B911-4057-9628-A595504789BA}" type="sibTrans" cxnId="{5D231920-626E-4A3B-9815-AD3E6419A476}">
      <dgm:prSet/>
      <dgm:spPr/>
      <dgm:t>
        <a:bodyPr/>
        <a:lstStyle/>
        <a:p>
          <a:pPr latinLnBrk="1"/>
          <a:endParaRPr lang="ko-KR" altLang="en-US"/>
        </a:p>
      </dgm:t>
    </dgm:pt>
    <dgm:pt modelId="{12271AB3-1ACE-484C-ACE7-4BDA18668DAF}">
      <dgm:prSet phldrT="[텍스트]"/>
      <dgm:spPr/>
      <dgm:t>
        <a:bodyPr/>
        <a:lstStyle/>
        <a:p>
          <a:pPr latinLnBrk="1"/>
          <a:r>
            <a:rPr lang="ko-KR" altLang="en-US" dirty="0" smtClean="0"/>
            <a:t>카</a:t>
          </a:r>
          <a:endParaRPr lang="ko-KR" altLang="en-US" dirty="0"/>
        </a:p>
      </dgm:t>
    </dgm:pt>
    <dgm:pt modelId="{5F925735-38AD-474E-964F-D016D8B53715}" type="parTrans" cxnId="{77A9521C-F363-4AED-BBA3-8C8422511177}">
      <dgm:prSet/>
      <dgm:spPr/>
      <dgm:t>
        <a:bodyPr/>
        <a:lstStyle/>
        <a:p>
          <a:pPr latinLnBrk="1"/>
          <a:endParaRPr lang="ko-KR" altLang="en-US"/>
        </a:p>
      </dgm:t>
    </dgm:pt>
    <dgm:pt modelId="{D6FB2E40-719B-4732-A6A4-54A6D67C2999}" type="sibTrans" cxnId="{77A9521C-F363-4AED-BBA3-8C8422511177}">
      <dgm:prSet/>
      <dgm:spPr/>
      <dgm:t>
        <a:bodyPr/>
        <a:lstStyle/>
        <a:p>
          <a:pPr latinLnBrk="1"/>
          <a:endParaRPr lang="ko-KR" altLang="en-US"/>
        </a:p>
      </dgm:t>
    </dgm:pt>
    <dgm:pt modelId="{307FAECF-37C2-4C96-9D98-C48BC9D0B0A5}">
      <dgm:prSet phldrT="[텍스트]"/>
      <dgm:spPr/>
      <dgm:t>
        <a:bodyPr/>
        <a:lstStyle/>
        <a:p>
          <a:pPr latinLnBrk="1"/>
          <a:r>
            <a:rPr lang="ko-KR" altLang="en-US" dirty="0" smtClean="0"/>
            <a:t>타</a:t>
          </a:r>
          <a:endParaRPr lang="ko-KR" altLang="en-US" dirty="0"/>
        </a:p>
      </dgm:t>
    </dgm:pt>
    <dgm:pt modelId="{DFC1FE34-00A1-41EB-9D21-50019678F64B}" type="parTrans" cxnId="{DE4BC928-CF42-4EE3-9DF8-D8DFDF51965C}">
      <dgm:prSet/>
      <dgm:spPr/>
      <dgm:t>
        <a:bodyPr/>
        <a:lstStyle/>
        <a:p>
          <a:pPr latinLnBrk="1"/>
          <a:endParaRPr lang="ko-KR" altLang="en-US"/>
        </a:p>
      </dgm:t>
    </dgm:pt>
    <dgm:pt modelId="{5B077968-7524-4DC8-9717-071DBD8139DA}" type="sibTrans" cxnId="{DE4BC928-CF42-4EE3-9DF8-D8DFDF51965C}">
      <dgm:prSet/>
      <dgm:spPr/>
      <dgm:t>
        <a:bodyPr/>
        <a:lstStyle/>
        <a:p>
          <a:pPr latinLnBrk="1"/>
          <a:endParaRPr lang="ko-KR" altLang="en-US"/>
        </a:p>
      </dgm:t>
    </dgm:pt>
    <dgm:pt modelId="{8A4CBEAC-36D6-40E3-95F6-192BDB212821}">
      <dgm:prSet phldrT="[텍스트]"/>
      <dgm:spPr/>
      <dgm:t>
        <a:bodyPr/>
        <a:lstStyle/>
        <a:p>
          <a:pPr latinLnBrk="1"/>
          <a:r>
            <a:rPr lang="ko-KR" altLang="en-US" dirty="0" smtClean="0"/>
            <a:t>타</a:t>
          </a:r>
          <a:endParaRPr lang="ko-KR" altLang="en-US" dirty="0"/>
        </a:p>
      </dgm:t>
    </dgm:pt>
    <dgm:pt modelId="{6D8B0A0A-80A6-4A5B-B5DE-86CFB88F9372}" type="parTrans" cxnId="{E0041E02-4233-4E1B-9FC1-B9355A8817E9}">
      <dgm:prSet/>
      <dgm:spPr/>
      <dgm:t>
        <a:bodyPr/>
        <a:lstStyle/>
        <a:p>
          <a:pPr latinLnBrk="1"/>
          <a:endParaRPr lang="ko-KR" altLang="en-US"/>
        </a:p>
      </dgm:t>
    </dgm:pt>
    <dgm:pt modelId="{4A00F463-D13E-4321-9460-C895BF0B09C2}" type="sibTrans" cxnId="{E0041E02-4233-4E1B-9FC1-B9355A8817E9}">
      <dgm:prSet/>
      <dgm:spPr/>
      <dgm:t>
        <a:bodyPr/>
        <a:lstStyle/>
        <a:p>
          <a:pPr latinLnBrk="1"/>
          <a:endParaRPr lang="ko-KR" altLang="en-US"/>
        </a:p>
      </dgm:t>
    </dgm:pt>
    <dgm:pt modelId="{048718DD-EAA7-4B86-A8C6-510BCC87FA33}">
      <dgm:prSet phldrT="[텍스트]"/>
      <dgm:spPr/>
      <dgm:t>
        <a:bodyPr/>
        <a:lstStyle/>
        <a:p>
          <a:pPr latinLnBrk="1"/>
          <a:r>
            <a:rPr lang="ko-KR" altLang="en-US" dirty="0" smtClean="0"/>
            <a:t>아</a:t>
          </a:r>
          <a:endParaRPr lang="ko-KR" altLang="en-US" dirty="0"/>
        </a:p>
      </dgm:t>
    </dgm:pt>
    <dgm:pt modelId="{064D46CC-236F-4932-AC6F-735AE16E3FD6}" type="parTrans" cxnId="{035DA0EB-E48C-47E0-9822-C60AB69DE750}">
      <dgm:prSet/>
      <dgm:spPr/>
      <dgm:t>
        <a:bodyPr/>
        <a:lstStyle/>
        <a:p>
          <a:pPr latinLnBrk="1"/>
          <a:endParaRPr lang="ko-KR" altLang="en-US"/>
        </a:p>
      </dgm:t>
    </dgm:pt>
    <dgm:pt modelId="{5B26AE04-EAD4-4C78-B5D0-762E24B0AD9F}" type="sibTrans" cxnId="{035DA0EB-E48C-47E0-9822-C60AB69DE750}">
      <dgm:prSet/>
      <dgm:spPr/>
      <dgm:t>
        <a:bodyPr/>
        <a:lstStyle/>
        <a:p>
          <a:pPr latinLnBrk="1"/>
          <a:endParaRPr lang="ko-KR" altLang="en-US"/>
        </a:p>
      </dgm:t>
    </dgm:pt>
    <dgm:pt modelId="{01CFEF14-0A80-4E36-BCC5-F513C9943304}">
      <dgm:prSet phldrT="[텍스트]"/>
      <dgm:spPr/>
      <dgm:t>
        <a:bodyPr/>
        <a:lstStyle/>
        <a:p>
          <a:pPr latinLnBrk="1"/>
          <a:r>
            <a:rPr lang="ko-KR" altLang="en-US" dirty="0" smtClean="0"/>
            <a:t>파</a:t>
          </a:r>
          <a:endParaRPr lang="ko-KR" altLang="en-US" dirty="0"/>
        </a:p>
      </dgm:t>
    </dgm:pt>
    <dgm:pt modelId="{86318837-806F-4329-9FF5-DBCA1B569AF8}" type="parTrans" cxnId="{029AC91A-3C4E-441E-84F2-64A67FBFD8A5}">
      <dgm:prSet/>
      <dgm:spPr/>
      <dgm:t>
        <a:bodyPr/>
        <a:lstStyle/>
        <a:p>
          <a:pPr latinLnBrk="1"/>
          <a:endParaRPr lang="ko-KR" altLang="en-US"/>
        </a:p>
      </dgm:t>
    </dgm:pt>
    <dgm:pt modelId="{B70E651C-9E4C-486F-87CF-3E44AF589775}" type="sibTrans" cxnId="{029AC91A-3C4E-441E-84F2-64A67FBFD8A5}">
      <dgm:prSet/>
      <dgm:spPr/>
      <dgm:t>
        <a:bodyPr/>
        <a:lstStyle/>
        <a:p>
          <a:pPr latinLnBrk="1"/>
          <a:endParaRPr lang="ko-KR" altLang="en-US"/>
        </a:p>
      </dgm:t>
    </dgm:pt>
    <dgm:pt modelId="{ED61229D-1B4D-4221-8BC5-D5A71452DF7D}">
      <dgm:prSet phldrT="[텍스트]"/>
      <dgm:spPr/>
      <dgm:t>
        <a:bodyPr/>
        <a:lstStyle/>
        <a:p>
          <a:pPr latinLnBrk="1"/>
          <a:r>
            <a:rPr lang="ko-KR" altLang="en-US" dirty="0" smtClean="0"/>
            <a:t>하</a:t>
          </a:r>
          <a:endParaRPr lang="ko-KR" altLang="en-US" dirty="0"/>
        </a:p>
      </dgm:t>
    </dgm:pt>
    <dgm:pt modelId="{B67A1E65-97CA-48CF-A4BD-D721DEE6395E}" type="parTrans" cxnId="{AA8D56DC-3941-4CB9-A25E-5570043658AD}">
      <dgm:prSet/>
      <dgm:spPr/>
      <dgm:t>
        <a:bodyPr/>
        <a:lstStyle/>
        <a:p>
          <a:pPr latinLnBrk="1"/>
          <a:endParaRPr lang="ko-KR" altLang="en-US"/>
        </a:p>
      </dgm:t>
    </dgm:pt>
    <dgm:pt modelId="{B8C2832B-E160-4EB0-8CF7-6C898FF0F45A}" type="sibTrans" cxnId="{AA8D56DC-3941-4CB9-A25E-5570043658AD}">
      <dgm:prSet/>
      <dgm:spPr/>
      <dgm:t>
        <a:bodyPr/>
        <a:lstStyle/>
        <a:p>
          <a:pPr latinLnBrk="1"/>
          <a:endParaRPr lang="ko-KR" altLang="en-US"/>
        </a:p>
      </dgm:t>
    </dgm:pt>
    <dgm:pt modelId="{D0FF5DB1-6DFB-400D-A00E-D2B3B48E0459}" type="pres">
      <dgm:prSet presAssocID="{E692003C-437C-4AF9-A583-D8416F72F6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E9565D-225E-42F9-843C-5959AA5110FA}" type="pres">
      <dgm:prSet presAssocID="{57A72DF9-1B1D-4231-80C8-9335EEC0ABA4}" presName="hierRoot1" presStyleCnt="0"/>
      <dgm:spPr/>
    </dgm:pt>
    <dgm:pt modelId="{611024F9-E774-4A2D-9851-F285573842E4}" type="pres">
      <dgm:prSet presAssocID="{57A72DF9-1B1D-4231-80C8-9335EEC0ABA4}" presName="composite" presStyleCnt="0"/>
      <dgm:spPr/>
    </dgm:pt>
    <dgm:pt modelId="{C1E530DC-CF58-4602-938D-59BEC05F0DA3}" type="pres">
      <dgm:prSet presAssocID="{57A72DF9-1B1D-4231-80C8-9335EEC0ABA4}" presName="background" presStyleLbl="node0" presStyleIdx="0" presStyleCnt="1"/>
      <dgm:spPr/>
    </dgm:pt>
    <dgm:pt modelId="{E5914A7F-D438-4FA0-8622-8E209FB9D0FD}" type="pres">
      <dgm:prSet presAssocID="{57A72DF9-1B1D-4231-80C8-9335EEC0AB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CB088D-4A6A-4671-8290-6388511A74E3}" type="pres">
      <dgm:prSet presAssocID="{57A72DF9-1B1D-4231-80C8-9335EEC0ABA4}" presName="hierChild2" presStyleCnt="0"/>
      <dgm:spPr/>
    </dgm:pt>
    <dgm:pt modelId="{EBB8B8E9-033A-4130-949A-8167463354F7}" type="pres">
      <dgm:prSet presAssocID="{A20BA2B7-A100-4B5A-988F-C90B3B8319C7}" presName="Name10" presStyleLbl="parChTrans1D2" presStyleIdx="0" presStyleCnt="4"/>
      <dgm:spPr/>
    </dgm:pt>
    <dgm:pt modelId="{7F17685C-FF4A-43EB-A7B6-9F13F051ECBF}" type="pres">
      <dgm:prSet presAssocID="{0911E2AB-B3B4-4232-8CC9-A2129FD089E8}" presName="hierRoot2" presStyleCnt="0"/>
      <dgm:spPr/>
    </dgm:pt>
    <dgm:pt modelId="{BF66561B-D5E4-4B2D-9157-F064EA17599D}" type="pres">
      <dgm:prSet presAssocID="{0911E2AB-B3B4-4232-8CC9-A2129FD089E8}" presName="composite2" presStyleCnt="0"/>
      <dgm:spPr/>
    </dgm:pt>
    <dgm:pt modelId="{A0BEC9E4-8D89-40CB-AAB7-F238BFBFF34E}" type="pres">
      <dgm:prSet presAssocID="{0911E2AB-B3B4-4232-8CC9-A2129FD089E8}" presName="background2" presStyleLbl="node2" presStyleIdx="0" presStyleCnt="4"/>
      <dgm:spPr/>
    </dgm:pt>
    <dgm:pt modelId="{3C6C354F-60A1-4332-A7E3-4B830A7E2410}" type="pres">
      <dgm:prSet presAssocID="{0911E2AB-B3B4-4232-8CC9-A2129FD089E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16C66-C135-45C7-B7F0-886F43840EE2}" type="pres">
      <dgm:prSet presAssocID="{0911E2AB-B3B4-4232-8CC9-A2129FD089E8}" presName="hierChild3" presStyleCnt="0"/>
      <dgm:spPr/>
    </dgm:pt>
    <dgm:pt modelId="{1319E351-0D8C-4924-A3D1-90E5B65AEC68}" type="pres">
      <dgm:prSet presAssocID="{FBF23A92-0F7A-494C-9F3F-B8FA7639FF8D}" presName="Name17" presStyleLbl="parChTrans1D3" presStyleIdx="0" presStyleCnt="15"/>
      <dgm:spPr/>
    </dgm:pt>
    <dgm:pt modelId="{93CC0C42-79CA-4D09-93C0-DC84EFBD4D85}" type="pres">
      <dgm:prSet presAssocID="{1C25826B-7AF6-4EC6-B35D-74B3BCE5FD3B}" presName="hierRoot3" presStyleCnt="0"/>
      <dgm:spPr/>
    </dgm:pt>
    <dgm:pt modelId="{57548D12-D5D3-4251-93A8-23328795E603}" type="pres">
      <dgm:prSet presAssocID="{1C25826B-7AF6-4EC6-B35D-74B3BCE5FD3B}" presName="composite3" presStyleCnt="0"/>
      <dgm:spPr/>
    </dgm:pt>
    <dgm:pt modelId="{4AD0DAD9-85E8-4F9F-B835-C8676CFDCCE3}" type="pres">
      <dgm:prSet presAssocID="{1C25826B-7AF6-4EC6-B35D-74B3BCE5FD3B}" presName="background3" presStyleLbl="node3" presStyleIdx="0" presStyleCnt="15"/>
      <dgm:spPr/>
    </dgm:pt>
    <dgm:pt modelId="{0132D4F2-68F0-4CA4-9B9B-DF2CDEC91F98}" type="pres">
      <dgm:prSet presAssocID="{1C25826B-7AF6-4EC6-B35D-74B3BCE5FD3B}" presName="text3" presStyleLbl="fgAcc3" presStyleIdx="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12D1CB-D636-4609-94E5-D31F9437E0CF}" type="pres">
      <dgm:prSet presAssocID="{1C25826B-7AF6-4EC6-B35D-74B3BCE5FD3B}" presName="hierChild4" presStyleCnt="0"/>
      <dgm:spPr/>
    </dgm:pt>
    <dgm:pt modelId="{F7F15D52-AF65-4243-BC87-1192746046B3}" type="pres">
      <dgm:prSet presAssocID="{B95FEB08-E745-4DB8-BBA8-142DE9C45BF8}" presName="Name17" presStyleLbl="parChTrans1D3" presStyleIdx="1" presStyleCnt="15"/>
      <dgm:spPr/>
    </dgm:pt>
    <dgm:pt modelId="{5A90E44C-B7EF-4922-9CAC-3345FC75CAA6}" type="pres">
      <dgm:prSet presAssocID="{01DAD954-19CF-4E8D-82B0-AC096E43257F}" presName="hierRoot3" presStyleCnt="0"/>
      <dgm:spPr/>
    </dgm:pt>
    <dgm:pt modelId="{1E2BF8BF-8575-4974-A91C-5C644987BFD4}" type="pres">
      <dgm:prSet presAssocID="{01DAD954-19CF-4E8D-82B0-AC096E43257F}" presName="composite3" presStyleCnt="0"/>
      <dgm:spPr/>
    </dgm:pt>
    <dgm:pt modelId="{E06A1A74-FF1C-431D-AD34-9D205EF5A668}" type="pres">
      <dgm:prSet presAssocID="{01DAD954-19CF-4E8D-82B0-AC096E43257F}" presName="background3" presStyleLbl="node3" presStyleIdx="1" presStyleCnt="15"/>
      <dgm:spPr/>
    </dgm:pt>
    <dgm:pt modelId="{FE5FE995-FFCB-40CE-8779-A5926A99A8C9}" type="pres">
      <dgm:prSet presAssocID="{01DAD954-19CF-4E8D-82B0-AC096E43257F}" presName="text3" presStyleLbl="fgAcc3" presStyleIdx="1" presStyleCnt="15">
        <dgm:presLayoutVars>
          <dgm:chPref val="3"/>
        </dgm:presLayoutVars>
      </dgm:prSet>
      <dgm:spPr/>
    </dgm:pt>
    <dgm:pt modelId="{A6428BC4-0D10-4BB0-AF31-75E0AA234BEC}" type="pres">
      <dgm:prSet presAssocID="{01DAD954-19CF-4E8D-82B0-AC096E43257F}" presName="hierChild4" presStyleCnt="0"/>
      <dgm:spPr/>
    </dgm:pt>
    <dgm:pt modelId="{B5D3F51E-511A-4961-9445-FB4A34A00CF0}" type="pres">
      <dgm:prSet presAssocID="{CCCA3B74-AA3C-487F-9295-922481F3C688}" presName="Name17" presStyleLbl="parChTrans1D3" presStyleIdx="2" presStyleCnt="15"/>
      <dgm:spPr/>
    </dgm:pt>
    <dgm:pt modelId="{E54860D5-8FAD-49BF-BA4F-E3B5D59B9041}" type="pres">
      <dgm:prSet presAssocID="{62DA5650-8A2A-4503-AA18-AB5EFB1E617A}" presName="hierRoot3" presStyleCnt="0"/>
      <dgm:spPr/>
    </dgm:pt>
    <dgm:pt modelId="{C9F21FB6-B002-4D9B-BD18-32538BFD20A7}" type="pres">
      <dgm:prSet presAssocID="{62DA5650-8A2A-4503-AA18-AB5EFB1E617A}" presName="composite3" presStyleCnt="0"/>
      <dgm:spPr/>
    </dgm:pt>
    <dgm:pt modelId="{44FC8EB8-4DF7-499C-AF36-B5D7C2F340F8}" type="pres">
      <dgm:prSet presAssocID="{62DA5650-8A2A-4503-AA18-AB5EFB1E617A}" presName="background3" presStyleLbl="node3" presStyleIdx="2" presStyleCnt="15"/>
      <dgm:spPr/>
    </dgm:pt>
    <dgm:pt modelId="{177E610A-0E82-4E02-8C9A-1CF65666F0AA}" type="pres">
      <dgm:prSet presAssocID="{62DA5650-8A2A-4503-AA18-AB5EFB1E617A}" presName="text3" presStyleLbl="fgAcc3" presStyleIdx="2" presStyleCnt="15">
        <dgm:presLayoutVars>
          <dgm:chPref val="3"/>
        </dgm:presLayoutVars>
      </dgm:prSet>
      <dgm:spPr/>
    </dgm:pt>
    <dgm:pt modelId="{5C7C300D-C573-497E-9166-FAE9C83AEB6E}" type="pres">
      <dgm:prSet presAssocID="{62DA5650-8A2A-4503-AA18-AB5EFB1E617A}" presName="hierChild4" presStyleCnt="0"/>
      <dgm:spPr/>
    </dgm:pt>
    <dgm:pt modelId="{E273774E-6AE1-42A9-A84F-A0E4E27644F0}" type="pres">
      <dgm:prSet presAssocID="{B43C3D2A-3981-45DC-A60C-DD303E6D99A0}" presName="Name17" presStyleLbl="parChTrans1D3" presStyleIdx="3" presStyleCnt="15"/>
      <dgm:spPr/>
    </dgm:pt>
    <dgm:pt modelId="{D9F0D6C8-3C29-4AC0-B061-ACDF27A5C02B}" type="pres">
      <dgm:prSet presAssocID="{8C33716C-B846-4D38-9BA7-669AF3E484DF}" presName="hierRoot3" presStyleCnt="0"/>
      <dgm:spPr/>
    </dgm:pt>
    <dgm:pt modelId="{B5BE6AA6-911D-43F0-BE2A-C9EFA88119AA}" type="pres">
      <dgm:prSet presAssocID="{8C33716C-B846-4D38-9BA7-669AF3E484DF}" presName="composite3" presStyleCnt="0"/>
      <dgm:spPr/>
    </dgm:pt>
    <dgm:pt modelId="{962F01E2-6BF9-4108-B9CF-1B2F1571FDCA}" type="pres">
      <dgm:prSet presAssocID="{8C33716C-B846-4D38-9BA7-669AF3E484DF}" presName="background3" presStyleLbl="node3" presStyleIdx="3" presStyleCnt="15"/>
      <dgm:spPr/>
    </dgm:pt>
    <dgm:pt modelId="{CD592DB1-387F-4F24-8E6A-B4C3395D881C}" type="pres">
      <dgm:prSet presAssocID="{8C33716C-B846-4D38-9BA7-669AF3E484DF}" presName="text3" presStyleLbl="fgAcc3" presStyleIdx="3" presStyleCnt="15">
        <dgm:presLayoutVars>
          <dgm:chPref val="3"/>
        </dgm:presLayoutVars>
      </dgm:prSet>
      <dgm:spPr/>
    </dgm:pt>
    <dgm:pt modelId="{0D819929-CC48-4721-9B14-2A5EAC154AF2}" type="pres">
      <dgm:prSet presAssocID="{8C33716C-B846-4D38-9BA7-669AF3E484DF}" presName="hierChild4" presStyleCnt="0"/>
      <dgm:spPr/>
    </dgm:pt>
    <dgm:pt modelId="{C7C8CC27-88E7-46A6-AD19-22486782F653}" type="pres">
      <dgm:prSet presAssocID="{46D2AB8C-177A-460F-9772-C8A8854B0FCA}" presName="Name10" presStyleLbl="parChTrans1D2" presStyleIdx="1" presStyleCnt="4"/>
      <dgm:spPr/>
    </dgm:pt>
    <dgm:pt modelId="{4D0F4992-01F0-4150-8F0C-0966E0C42879}" type="pres">
      <dgm:prSet presAssocID="{C0CA827C-8595-4CEF-903D-FCBEBA447B8F}" presName="hierRoot2" presStyleCnt="0"/>
      <dgm:spPr/>
    </dgm:pt>
    <dgm:pt modelId="{D58C8A4B-B1C2-43BC-8CCE-7BD2487649BE}" type="pres">
      <dgm:prSet presAssocID="{C0CA827C-8595-4CEF-903D-FCBEBA447B8F}" presName="composite2" presStyleCnt="0"/>
      <dgm:spPr/>
    </dgm:pt>
    <dgm:pt modelId="{90E88B88-92B9-44F0-8713-898AB58E8220}" type="pres">
      <dgm:prSet presAssocID="{C0CA827C-8595-4CEF-903D-FCBEBA447B8F}" presName="background2" presStyleLbl="node2" presStyleIdx="1" presStyleCnt="4"/>
      <dgm:spPr/>
    </dgm:pt>
    <dgm:pt modelId="{CF350091-4690-4E53-A631-2750116ABF90}" type="pres">
      <dgm:prSet presAssocID="{C0CA827C-8595-4CEF-903D-FCBEBA447B8F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68B0A1-F8A7-4761-B1C6-B8083545BBED}" type="pres">
      <dgm:prSet presAssocID="{C0CA827C-8595-4CEF-903D-FCBEBA447B8F}" presName="hierChild3" presStyleCnt="0"/>
      <dgm:spPr/>
    </dgm:pt>
    <dgm:pt modelId="{29DB5363-A8B7-4972-804C-B8DC139761F6}" type="pres">
      <dgm:prSet presAssocID="{1DC2A1FA-38F5-452F-B49F-1F0ABF13EA4C}" presName="Name17" presStyleLbl="parChTrans1D3" presStyleIdx="4" presStyleCnt="15"/>
      <dgm:spPr/>
    </dgm:pt>
    <dgm:pt modelId="{C3F9ED83-B269-4440-A0A3-27CECDF42678}" type="pres">
      <dgm:prSet presAssocID="{81953E81-F22D-4801-BD0E-AD4893D9DC5C}" presName="hierRoot3" presStyleCnt="0"/>
      <dgm:spPr/>
    </dgm:pt>
    <dgm:pt modelId="{A2F6B2C8-DBA7-42CC-BFF3-95EAF64C80AF}" type="pres">
      <dgm:prSet presAssocID="{81953E81-F22D-4801-BD0E-AD4893D9DC5C}" presName="composite3" presStyleCnt="0"/>
      <dgm:spPr/>
    </dgm:pt>
    <dgm:pt modelId="{A219C66C-5E84-4C37-9262-F6604F4C03A5}" type="pres">
      <dgm:prSet presAssocID="{81953E81-F22D-4801-BD0E-AD4893D9DC5C}" presName="background3" presStyleLbl="node3" presStyleIdx="4" presStyleCnt="15"/>
      <dgm:spPr/>
    </dgm:pt>
    <dgm:pt modelId="{21AE51FA-FA25-4F11-9238-B48F11DA3929}" type="pres">
      <dgm:prSet presAssocID="{81953E81-F22D-4801-BD0E-AD4893D9DC5C}" presName="text3" presStyleLbl="fgAcc3" presStyleIdx="4" presStyleCnt="15">
        <dgm:presLayoutVars>
          <dgm:chPref val="3"/>
        </dgm:presLayoutVars>
      </dgm:prSet>
      <dgm:spPr/>
    </dgm:pt>
    <dgm:pt modelId="{05CE2F23-9E19-46A0-8BFA-85021A7FAF3B}" type="pres">
      <dgm:prSet presAssocID="{81953E81-F22D-4801-BD0E-AD4893D9DC5C}" presName="hierChild4" presStyleCnt="0"/>
      <dgm:spPr/>
    </dgm:pt>
    <dgm:pt modelId="{CEE00DB7-A37B-4E77-A9CE-F16E77AC076A}" type="pres">
      <dgm:prSet presAssocID="{02EF857D-7D19-4A02-AAAA-428DCBBA0885}" presName="Name17" presStyleLbl="parChTrans1D3" presStyleIdx="5" presStyleCnt="15"/>
      <dgm:spPr/>
    </dgm:pt>
    <dgm:pt modelId="{AA6DF755-2DF9-492F-817D-CA3AAC8CBAD7}" type="pres">
      <dgm:prSet presAssocID="{1C9E860B-4B13-4405-AAD1-F11BE83CF4CE}" presName="hierRoot3" presStyleCnt="0"/>
      <dgm:spPr/>
    </dgm:pt>
    <dgm:pt modelId="{E17C1841-4820-41DF-B586-DDC16E188EF4}" type="pres">
      <dgm:prSet presAssocID="{1C9E860B-4B13-4405-AAD1-F11BE83CF4CE}" presName="composite3" presStyleCnt="0"/>
      <dgm:spPr/>
    </dgm:pt>
    <dgm:pt modelId="{E3063B34-856D-49C6-BA90-A367A44AA065}" type="pres">
      <dgm:prSet presAssocID="{1C9E860B-4B13-4405-AAD1-F11BE83CF4CE}" presName="background3" presStyleLbl="node3" presStyleIdx="5" presStyleCnt="15"/>
      <dgm:spPr/>
    </dgm:pt>
    <dgm:pt modelId="{88C5F2C5-B5BE-4607-BF14-2C93CF306636}" type="pres">
      <dgm:prSet presAssocID="{1C9E860B-4B13-4405-AAD1-F11BE83CF4CE}" presName="text3" presStyleLbl="fgAcc3" presStyleIdx="5" presStyleCnt="15">
        <dgm:presLayoutVars>
          <dgm:chPref val="3"/>
        </dgm:presLayoutVars>
      </dgm:prSet>
      <dgm:spPr/>
    </dgm:pt>
    <dgm:pt modelId="{57327C01-5848-47E5-AD89-2CA7FF0B6486}" type="pres">
      <dgm:prSet presAssocID="{1C9E860B-4B13-4405-AAD1-F11BE83CF4CE}" presName="hierChild4" presStyleCnt="0"/>
      <dgm:spPr/>
    </dgm:pt>
    <dgm:pt modelId="{900C1F0D-DE70-4087-BB3F-F00FBB0FDAAB}" type="pres">
      <dgm:prSet presAssocID="{2CF8467C-253E-46ED-94AE-6ACBD4A32ED2}" presName="Name17" presStyleLbl="parChTrans1D3" presStyleIdx="6" presStyleCnt="15"/>
      <dgm:spPr/>
    </dgm:pt>
    <dgm:pt modelId="{6DF1AEC5-1DB3-4AA0-A3AF-BB5912C842C2}" type="pres">
      <dgm:prSet presAssocID="{79978BBB-4AEE-4463-AC8D-3F5E2B3816B6}" presName="hierRoot3" presStyleCnt="0"/>
      <dgm:spPr/>
    </dgm:pt>
    <dgm:pt modelId="{CCCC5FE9-3CB9-4EA3-9CD5-1485BE494B98}" type="pres">
      <dgm:prSet presAssocID="{79978BBB-4AEE-4463-AC8D-3F5E2B3816B6}" presName="composite3" presStyleCnt="0"/>
      <dgm:spPr/>
    </dgm:pt>
    <dgm:pt modelId="{EC348B11-9AD7-4261-A522-F7E0289BE064}" type="pres">
      <dgm:prSet presAssocID="{79978BBB-4AEE-4463-AC8D-3F5E2B3816B6}" presName="background3" presStyleLbl="node3" presStyleIdx="6" presStyleCnt="15"/>
      <dgm:spPr/>
    </dgm:pt>
    <dgm:pt modelId="{F67D34F1-4246-4426-AE5E-84CD7D89D021}" type="pres">
      <dgm:prSet presAssocID="{79978BBB-4AEE-4463-AC8D-3F5E2B3816B6}" presName="text3" presStyleLbl="fgAcc3" presStyleIdx="6" presStyleCnt="15">
        <dgm:presLayoutVars>
          <dgm:chPref val="3"/>
        </dgm:presLayoutVars>
      </dgm:prSet>
      <dgm:spPr/>
    </dgm:pt>
    <dgm:pt modelId="{812727D1-C119-4161-B9E1-68FE81ECC4BE}" type="pres">
      <dgm:prSet presAssocID="{79978BBB-4AEE-4463-AC8D-3F5E2B3816B6}" presName="hierChild4" presStyleCnt="0"/>
      <dgm:spPr/>
    </dgm:pt>
    <dgm:pt modelId="{12E832BF-FD57-4B6D-B62C-053884B4166B}" type="pres">
      <dgm:prSet presAssocID="{064D46CC-236F-4932-AC6F-735AE16E3FD6}" presName="Name17" presStyleLbl="parChTrans1D3" presStyleIdx="7" presStyleCnt="15"/>
      <dgm:spPr/>
    </dgm:pt>
    <dgm:pt modelId="{A227502E-D0C0-4E90-A8CA-C360F645C929}" type="pres">
      <dgm:prSet presAssocID="{048718DD-EAA7-4B86-A8C6-510BCC87FA33}" presName="hierRoot3" presStyleCnt="0"/>
      <dgm:spPr/>
    </dgm:pt>
    <dgm:pt modelId="{1B9D4D0D-E55A-4CAB-9901-D372519CFF6F}" type="pres">
      <dgm:prSet presAssocID="{048718DD-EAA7-4B86-A8C6-510BCC87FA33}" presName="composite3" presStyleCnt="0"/>
      <dgm:spPr/>
    </dgm:pt>
    <dgm:pt modelId="{7A6BA50B-0122-499A-81EB-693854D91D14}" type="pres">
      <dgm:prSet presAssocID="{048718DD-EAA7-4B86-A8C6-510BCC87FA33}" presName="background3" presStyleLbl="node3" presStyleIdx="7" presStyleCnt="15"/>
      <dgm:spPr/>
    </dgm:pt>
    <dgm:pt modelId="{6E30C3CF-DA19-4DEA-A333-9A3F6684CABB}" type="pres">
      <dgm:prSet presAssocID="{048718DD-EAA7-4B86-A8C6-510BCC87FA33}" presName="text3" presStyleLbl="fgAcc3" presStyleIdx="7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16B4CB-1B58-49BD-A98C-DDA6FEC1EF45}" type="pres">
      <dgm:prSet presAssocID="{048718DD-EAA7-4B86-A8C6-510BCC87FA33}" presName="hierChild4" presStyleCnt="0"/>
      <dgm:spPr/>
    </dgm:pt>
    <dgm:pt modelId="{D08B3FE1-0835-42FC-B2D5-C265880640AA}" type="pres">
      <dgm:prSet presAssocID="{439EE41F-CF0E-4C4B-BCA4-992AB76C9809}" presName="Name10" presStyleLbl="parChTrans1D2" presStyleIdx="2" presStyleCnt="4"/>
      <dgm:spPr/>
    </dgm:pt>
    <dgm:pt modelId="{58A7344C-CAF3-43A5-B9C1-67E72FE3B0C2}" type="pres">
      <dgm:prSet presAssocID="{57922B6D-DEA4-4285-AFA9-4C9442663C13}" presName="hierRoot2" presStyleCnt="0"/>
      <dgm:spPr/>
    </dgm:pt>
    <dgm:pt modelId="{CAF8A14D-7E6F-4448-B076-F459CFB5D5FA}" type="pres">
      <dgm:prSet presAssocID="{57922B6D-DEA4-4285-AFA9-4C9442663C13}" presName="composite2" presStyleCnt="0"/>
      <dgm:spPr/>
    </dgm:pt>
    <dgm:pt modelId="{EE797974-FC50-439B-8AC9-6514579589DA}" type="pres">
      <dgm:prSet presAssocID="{57922B6D-DEA4-4285-AFA9-4C9442663C13}" presName="background2" presStyleLbl="node2" presStyleIdx="2" presStyleCnt="4"/>
      <dgm:spPr/>
    </dgm:pt>
    <dgm:pt modelId="{0D0AE37B-B60F-4EBC-AF11-B2CFD947FC77}" type="pres">
      <dgm:prSet presAssocID="{57922B6D-DEA4-4285-AFA9-4C9442663C13}" presName="text2" presStyleLbl="fgAcc2" presStyleIdx="2" presStyleCnt="4">
        <dgm:presLayoutVars>
          <dgm:chPref val="3"/>
        </dgm:presLayoutVars>
      </dgm:prSet>
      <dgm:spPr/>
    </dgm:pt>
    <dgm:pt modelId="{48F8FEFE-9FA7-4A36-B7BF-6474F0349A8F}" type="pres">
      <dgm:prSet presAssocID="{57922B6D-DEA4-4285-AFA9-4C9442663C13}" presName="hierChild3" presStyleCnt="0"/>
      <dgm:spPr/>
    </dgm:pt>
    <dgm:pt modelId="{44EBB2D1-003F-42F4-89B9-054757B6BF8A}" type="pres">
      <dgm:prSet presAssocID="{C02E9B5A-EA8E-4C54-A1D9-738C03FCCDBE}" presName="Name17" presStyleLbl="parChTrans1D3" presStyleIdx="8" presStyleCnt="15"/>
      <dgm:spPr/>
    </dgm:pt>
    <dgm:pt modelId="{335C96E7-F1B2-484C-B317-3D008B2DBA4A}" type="pres">
      <dgm:prSet presAssocID="{2CD8D4CA-8370-4AA6-8C68-71CC087BC89C}" presName="hierRoot3" presStyleCnt="0"/>
      <dgm:spPr/>
    </dgm:pt>
    <dgm:pt modelId="{5261DFE7-1166-49DF-A031-EB21C4E50316}" type="pres">
      <dgm:prSet presAssocID="{2CD8D4CA-8370-4AA6-8C68-71CC087BC89C}" presName="composite3" presStyleCnt="0"/>
      <dgm:spPr/>
    </dgm:pt>
    <dgm:pt modelId="{62A2F689-75C3-40D4-87AF-E5567BBF3B69}" type="pres">
      <dgm:prSet presAssocID="{2CD8D4CA-8370-4AA6-8C68-71CC087BC89C}" presName="background3" presStyleLbl="node3" presStyleIdx="8" presStyleCnt="15"/>
      <dgm:spPr/>
    </dgm:pt>
    <dgm:pt modelId="{84C38B5F-1E82-49CC-98A7-7F6D46A5AFC6}" type="pres">
      <dgm:prSet presAssocID="{2CD8D4CA-8370-4AA6-8C68-71CC087BC89C}" presName="text3" presStyleLbl="fgAcc3" presStyleIdx="8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C5F67-793C-4164-8047-E9E271BD8FE8}" type="pres">
      <dgm:prSet presAssocID="{2CD8D4CA-8370-4AA6-8C68-71CC087BC89C}" presName="hierChild4" presStyleCnt="0"/>
      <dgm:spPr/>
    </dgm:pt>
    <dgm:pt modelId="{7A57D46B-D56A-474E-B783-4A1CFA69793D}" type="pres">
      <dgm:prSet presAssocID="{7912FD51-946E-4329-8E5D-412428A76BAE}" presName="Name17" presStyleLbl="parChTrans1D3" presStyleIdx="9" presStyleCnt="15"/>
      <dgm:spPr/>
    </dgm:pt>
    <dgm:pt modelId="{2ED57C48-4D3D-45DC-B6A3-36C749C7C9FA}" type="pres">
      <dgm:prSet presAssocID="{9020A7B8-1D53-4728-BAFA-AC8DC1340E7E}" presName="hierRoot3" presStyleCnt="0"/>
      <dgm:spPr/>
    </dgm:pt>
    <dgm:pt modelId="{D1D891F6-4B5D-461B-974D-F1EA2056969A}" type="pres">
      <dgm:prSet presAssocID="{9020A7B8-1D53-4728-BAFA-AC8DC1340E7E}" presName="composite3" presStyleCnt="0"/>
      <dgm:spPr/>
    </dgm:pt>
    <dgm:pt modelId="{1BA20BAD-4C6F-49E0-94EF-EB5D718C6A02}" type="pres">
      <dgm:prSet presAssocID="{9020A7B8-1D53-4728-BAFA-AC8DC1340E7E}" presName="background3" presStyleLbl="node3" presStyleIdx="9" presStyleCnt="15"/>
      <dgm:spPr/>
    </dgm:pt>
    <dgm:pt modelId="{97A46636-E282-475F-8CFA-3F2A1D8F6363}" type="pres">
      <dgm:prSet presAssocID="{9020A7B8-1D53-4728-BAFA-AC8DC1340E7E}" presName="text3" presStyleLbl="fgAcc3" presStyleIdx="9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B0D84-BDAA-44FD-99B4-12CB83D9B636}" type="pres">
      <dgm:prSet presAssocID="{9020A7B8-1D53-4728-BAFA-AC8DC1340E7E}" presName="hierChild4" presStyleCnt="0"/>
      <dgm:spPr/>
    </dgm:pt>
    <dgm:pt modelId="{E406A1E9-EFA1-4431-B375-96A68FA7BD68}" type="pres">
      <dgm:prSet presAssocID="{5F925735-38AD-474E-964F-D016D8B53715}" presName="Name17" presStyleLbl="parChTrans1D3" presStyleIdx="10" presStyleCnt="15"/>
      <dgm:spPr/>
    </dgm:pt>
    <dgm:pt modelId="{AE029B2A-45D5-4551-A180-AC89E91DFBB3}" type="pres">
      <dgm:prSet presAssocID="{12271AB3-1ACE-484C-ACE7-4BDA18668DAF}" presName="hierRoot3" presStyleCnt="0"/>
      <dgm:spPr/>
    </dgm:pt>
    <dgm:pt modelId="{0C32E1E9-3E6B-4186-9395-593E2054A14D}" type="pres">
      <dgm:prSet presAssocID="{12271AB3-1ACE-484C-ACE7-4BDA18668DAF}" presName="composite3" presStyleCnt="0"/>
      <dgm:spPr/>
    </dgm:pt>
    <dgm:pt modelId="{F73BA13C-1004-450B-9358-54BD40DDDA69}" type="pres">
      <dgm:prSet presAssocID="{12271AB3-1ACE-484C-ACE7-4BDA18668DAF}" presName="background3" presStyleLbl="node3" presStyleIdx="10" presStyleCnt="15"/>
      <dgm:spPr/>
    </dgm:pt>
    <dgm:pt modelId="{37DD36D2-28B8-4587-A9B6-AC10113AB08C}" type="pres">
      <dgm:prSet presAssocID="{12271AB3-1ACE-484C-ACE7-4BDA18668DAF}" presName="text3" presStyleLbl="fgAcc3" presStyleIdx="1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E1B4EA-D5E4-472A-8CEC-796FE9915E17}" type="pres">
      <dgm:prSet presAssocID="{12271AB3-1ACE-484C-ACE7-4BDA18668DAF}" presName="hierChild4" presStyleCnt="0"/>
      <dgm:spPr/>
    </dgm:pt>
    <dgm:pt modelId="{4DF821ED-372E-4439-BAF9-D31A8306AF51}" type="pres">
      <dgm:prSet presAssocID="{FEAF93A2-3453-46ED-956B-4FBF8EF22123}" presName="Name10" presStyleLbl="parChTrans1D2" presStyleIdx="3" presStyleCnt="4"/>
      <dgm:spPr/>
    </dgm:pt>
    <dgm:pt modelId="{F85E2795-ED37-469D-8B16-9A1A3A293369}" type="pres">
      <dgm:prSet presAssocID="{8BEFBD54-CAE6-4733-B430-9FBFC0B9CFE9}" presName="hierRoot2" presStyleCnt="0"/>
      <dgm:spPr/>
    </dgm:pt>
    <dgm:pt modelId="{882B6C98-E877-4780-A90F-61FDA150BE14}" type="pres">
      <dgm:prSet presAssocID="{8BEFBD54-CAE6-4733-B430-9FBFC0B9CFE9}" presName="composite2" presStyleCnt="0"/>
      <dgm:spPr/>
    </dgm:pt>
    <dgm:pt modelId="{CD1D21BA-B489-42B6-8D6B-CD3090923E6E}" type="pres">
      <dgm:prSet presAssocID="{8BEFBD54-CAE6-4733-B430-9FBFC0B9CFE9}" presName="background2" presStyleLbl="node2" presStyleIdx="3" presStyleCnt="4"/>
      <dgm:spPr/>
    </dgm:pt>
    <dgm:pt modelId="{AA1EE410-E6E5-49A8-9B8F-14088491E7DA}" type="pres">
      <dgm:prSet presAssocID="{8BEFBD54-CAE6-4733-B430-9FBFC0B9CFE9}" presName="text2" presStyleLbl="fgAcc2" presStyleIdx="3" presStyleCnt="4">
        <dgm:presLayoutVars>
          <dgm:chPref val="3"/>
        </dgm:presLayoutVars>
      </dgm:prSet>
      <dgm:spPr/>
    </dgm:pt>
    <dgm:pt modelId="{8B0A5F13-02EA-458D-877F-8383CA812771}" type="pres">
      <dgm:prSet presAssocID="{8BEFBD54-CAE6-4733-B430-9FBFC0B9CFE9}" presName="hierChild3" presStyleCnt="0"/>
      <dgm:spPr/>
    </dgm:pt>
    <dgm:pt modelId="{85D6B218-F2D6-42B9-89E9-4E0E9B8AC095}" type="pres">
      <dgm:prSet presAssocID="{DFC1FE34-00A1-41EB-9D21-50019678F64B}" presName="Name17" presStyleLbl="parChTrans1D3" presStyleIdx="11" presStyleCnt="15"/>
      <dgm:spPr/>
    </dgm:pt>
    <dgm:pt modelId="{A7A16AEB-C0ED-4817-A101-8622D1E00C72}" type="pres">
      <dgm:prSet presAssocID="{307FAECF-37C2-4C96-9D98-C48BC9D0B0A5}" presName="hierRoot3" presStyleCnt="0"/>
      <dgm:spPr/>
    </dgm:pt>
    <dgm:pt modelId="{2DD44A34-E853-4294-B901-CCA9BBF71C38}" type="pres">
      <dgm:prSet presAssocID="{307FAECF-37C2-4C96-9D98-C48BC9D0B0A5}" presName="composite3" presStyleCnt="0"/>
      <dgm:spPr/>
    </dgm:pt>
    <dgm:pt modelId="{C55438C9-E5EA-412D-9A5F-22F367367D5D}" type="pres">
      <dgm:prSet presAssocID="{307FAECF-37C2-4C96-9D98-C48BC9D0B0A5}" presName="background3" presStyleLbl="node3" presStyleIdx="11" presStyleCnt="15"/>
      <dgm:spPr/>
    </dgm:pt>
    <dgm:pt modelId="{3F434F32-5AB5-4523-98CC-460B47048B65}" type="pres">
      <dgm:prSet presAssocID="{307FAECF-37C2-4C96-9D98-C48BC9D0B0A5}" presName="text3" presStyleLbl="fgAcc3" presStyleIdx="1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89F108-2CCF-4E72-9A82-AD9E038EBADB}" type="pres">
      <dgm:prSet presAssocID="{307FAECF-37C2-4C96-9D98-C48BC9D0B0A5}" presName="hierChild4" presStyleCnt="0"/>
      <dgm:spPr/>
    </dgm:pt>
    <dgm:pt modelId="{A9669B1C-11C4-44BD-B8D9-3046280CD0B8}" type="pres">
      <dgm:prSet presAssocID="{86318837-806F-4329-9FF5-DBCA1B569AF8}" presName="Name17" presStyleLbl="parChTrans1D3" presStyleIdx="12" presStyleCnt="15"/>
      <dgm:spPr/>
    </dgm:pt>
    <dgm:pt modelId="{39397F4D-2D2F-4646-A1A7-10CD0EF1BF56}" type="pres">
      <dgm:prSet presAssocID="{01CFEF14-0A80-4E36-BCC5-F513C9943304}" presName="hierRoot3" presStyleCnt="0"/>
      <dgm:spPr/>
    </dgm:pt>
    <dgm:pt modelId="{A6239C4F-CEF4-4E10-9E04-1B3817E8225B}" type="pres">
      <dgm:prSet presAssocID="{01CFEF14-0A80-4E36-BCC5-F513C9943304}" presName="composite3" presStyleCnt="0"/>
      <dgm:spPr/>
    </dgm:pt>
    <dgm:pt modelId="{9912BAAF-06E4-4A47-9109-45941CC4A709}" type="pres">
      <dgm:prSet presAssocID="{01CFEF14-0A80-4E36-BCC5-F513C9943304}" presName="background3" presStyleLbl="node3" presStyleIdx="12" presStyleCnt="15"/>
      <dgm:spPr/>
    </dgm:pt>
    <dgm:pt modelId="{45C72178-80B9-4863-B7F8-D0FB11AAD8CE}" type="pres">
      <dgm:prSet presAssocID="{01CFEF14-0A80-4E36-BCC5-F513C9943304}" presName="text3" presStyleLbl="fgAcc3" presStyleIdx="12" presStyleCnt="15">
        <dgm:presLayoutVars>
          <dgm:chPref val="3"/>
        </dgm:presLayoutVars>
      </dgm:prSet>
      <dgm:spPr/>
    </dgm:pt>
    <dgm:pt modelId="{3293C200-F0B7-49D4-9EC1-A95C6E95435F}" type="pres">
      <dgm:prSet presAssocID="{01CFEF14-0A80-4E36-BCC5-F513C9943304}" presName="hierChild4" presStyleCnt="0"/>
      <dgm:spPr/>
    </dgm:pt>
    <dgm:pt modelId="{13FCF4DE-414B-421C-B497-8E4250AFACE9}" type="pres">
      <dgm:prSet presAssocID="{B67A1E65-97CA-48CF-A4BD-D721DEE6395E}" presName="Name17" presStyleLbl="parChTrans1D3" presStyleIdx="13" presStyleCnt="15"/>
      <dgm:spPr/>
    </dgm:pt>
    <dgm:pt modelId="{7CEC5861-E2FE-43EC-9B9F-BDBDD14733C7}" type="pres">
      <dgm:prSet presAssocID="{ED61229D-1B4D-4221-8BC5-D5A71452DF7D}" presName="hierRoot3" presStyleCnt="0"/>
      <dgm:spPr/>
    </dgm:pt>
    <dgm:pt modelId="{BF92F298-BE84-4A0A-BC00-D85A709F4C70}" type="pres">
      <dgm:prSet presAssocID="{ED61229D-1B4D-4221-8BC5-D5A71452DF7D}" presName="composite3" presStyleCnt="0"/>
      <dgm:spPr/>
    </dgm:pt>
    <dgm:pt modelId="{D929A6EC-D003-441C-8A5D-A8FE0BB7D400}" type="pres">
      <dgm:prSet presAssocID="{ED61229D-1B4D-4221-8BC5-D5A71452DF7D}" presName="background3" presStyleLbl="node3" presStyleIdx="13" presStyleCnt="15"/>
      <dgm:spPr/>
    </dgm:pt>
    <dgm:pt modelId="{846476CD-6ADF-4EAB-B3E0-A540F65AE504}" type="pres">
      <dgm:prSet presAssocID="{ED61229D-1B4D-4221-8BC5-D5A71452DF7D}" presName="text3" presStyleLbl="fgAcc3" presStyleIdx="13" presStyleCnt="15">
        <dgm:presLayoutVars>
          <dgm:chPref val="3"/>
        </dgm:presLayoutVars>
      </dgm:prSet>
      <dgm:spPr/>
    </dgm:pt>
    <dgm:pt modelId="{A62B73A4-AA93-4F82-98D4-8168EC777010}" type="pres">
      <dgm:prSet presAssocID="{ED61229D-1B4D-4221-8BC5-D5A71452DF7D}" presName="hierChild4" presStyleCnt="0"/>
      <dgm:spPr/>
    </dgm:pt>
    <dgm:pt modelId="{974207EA-6B66-4C26-8A93-4F48AB545808}" type="pres">
      <dgm:prSet presAssocID="{6D8B0A0A-80A6-4A5B-B5DE-86CFB88F9372}" presName="Name17" presStyleLbl="parChTrans1D3" presStyleIdx="14" presStyleCnt="15"/>
      <dgm:spPr/>
    </dgm:pt>
    <dgm:pt modelId="{06943A3A-BCCE-44A2-9A93-618A3C55FD15}" type="pres">
      <dgm:prSet presAssocID="{8A4CBEAC-36D6-40E3-95F6-192BDB212821}" presName="hierRoot3" presStyleCnt="0"/>
      <dgm:spPr/>
    </dgm:pt>
    <dgm:pt modelId="{3A6DDB70-B4D5-4B9A-8D5D-E4DDE5D9835D}" type="pres">
      <dgm:prSet presAssocID="{8A4CBEAC-36D6-40E3-95F6-192BDB212821}" presName="composite3" presStyleCnt="0"/>
      <dgm:spPr/>
    </dgm:pt>
    <dgm:pt modelId="{0E78DADC-9F02-4FE2-AB2A-47AEB2D7B152}" type="pres">
      <dgm:prSet presAssocID="{8A4CBEAC-36D6-40E3-95F6-192BDB212821}" presName="background3" presStyleLbl="node3" presStyleIdx="14" presStyleCnt="15"/>
      <dgm:spPr/>
    </dgm:pt>
    <dgm:pt modelId="{30FC0C67-F73D-4839-9A4E-81DB817CAB95}" type="pres">
      <dgm:prSet presAssocID="{8A4CBEAC-36D6-40E3-95F6-192BDB212821}" presName="text3" presStyleLbl="fgAcc3" presStyleIdx="14" presStyleCnt="15">
        <dgm:presLayoutVars>
          <dgm:chPref val="3"/>
        </dgm:presLayoutVars>
      </dgm:prSet>
      <dgm:spPr/>
    </dgm:pt>
    <dgm:pt modelId="{BDDE784E-03C9-49D7-9B94-165CA474A374}" type="pres">
      <dgm:prSet presAssocID="{8A4CBEAC-36D6-40E3-95F6-192BDB212821}" presName="hierChild4" presStyleCnt="0"/>
      <dgm:spPr/>
    </dgm:pt>
  </dgm:ptLst>
  <dgm:cxnLst>
    <dgm:cxn modelId="{74BDAF65-5C5C-4B7D-833E-4482B949171E}" type="presOf" srcId="{6D8B0A0A-80A6-4A5B-B5DE-86CFB88F9372}" destId="{974207EA-6B66-4C26-8A93-4F48AB545808}" srcOrd="0" destOrd="0" presId="urn:microsoft.com/office/officeart/2005/8/layout/hierarchy1"/>
    <dgm:cxn modelId="{915C809A-578A-44F4-B550-89DB8A097B87}" type="presOf" srcId="{048718DD-EAA7-4B86-A8C6-510BCC87FA33}" destId="{6E30C3CF-DA19-4DEA-A333-9A3F6684CABB}" srcOrd="0" destOrd="0" presId="urn:microsoft.com/office/officeart/2005/8/layout/hierarchy1"/>
    <dgm:cxn modelId="{DE4BC928-CF42-4EE3-9DF8-D8DFDF51965C}" srcId="{8BEFBD54-CAE6-4733-B430-9FBFC0B9CFE9}" destId="{307FAECF-37C2-4C96-9D98-C48BC9D0B0A5}" srcOrd="0" destOrd="0" parTransId="{DFC1FE34-00A1-41EB-9D21-50019678F64B}" sibTransId="{5B077968-7524-4DC8-9717-071DBD8139DA}"/>
    <dgm:cxn modelId="{C4629495-9604-4E61-B330-C9B40B29B5D3}" type="presOf" srcId="{1C25826B-7AF6-4EC6-B35D-74B3BCE5FD3B}" destId="{0132D4F2-68F0-4CA4-9B9B-DF2CDEC91F98}" srcOrd="0" destOrd="0" presId="urn:microsoft.com/office/officeart/2005/8/layout/hierarchy1"/>
    <dgm:cxn modelId="{BFF92032-214E-4880-9B3A-43035189B34C}" type="presOf" srcId="{C02E9B5A-EA8E-4C54-A1D9-738C03FCCDBE}" destId="{44EBB2D1-003F-42F4-89B9-054757B6BF8A}" srcOrd="0" destOrd="0" presId="urn:microsoft.com/office/officeart/2005/8/layout/hierarchy1"/>
    <dgm:cxn modelId="{49E40074-998D-4DB4-8AB9-6E51D23344FD}" srcId="{0911E2AB-B3B4-4232-8CC9-A2129FD089E8}" destId="{62DA5650-8A2A-4503-AA18-AB5EFB1E617A}" srcOrd="2" destOrd="0" parTransId="{CCCA3B74-AA3C-487F-9295-922481F3C688}" sibTransId="{7872D940-98F8-4BA7-92A4-703CC6FC71AB}"/>
    <dgm:cxn modelId="{C40E420D-2485-44DB-B3CB-D959A8025299}" type="presOf" srcId="{79978BBB-4AEE-4463-AC8D-3F5E2B3816B6}" destId="{F67D34F1-4246-4426-AE5E-84CD7D89D021}" srcOrd="0" destOrd="0" presId="urn:microsoft.com/office/officeart/2005/8/layout/hierarchy1"/>
    <dgm:cxn modelId="{05B3C96A-3E26-4808-BC5B-465E84FC317B}" type="presOf" srcId="{439EE41F-CF0E-4C4B-BCA4-992AB76C9809}" destId="{D08B3FE1-0835-42FC-B2D5-C265880640AA}" srcOrd="0" destOrd="0" presId="urn:microsoft.com/office/officeart/2005/8/layout/hierarchy1"/>
    <dgm:cxn modelId="{E7E66927-1256-440A-8E7D-FB4CD1127FF4}" type="presOf" srcId="{FBF23A92-0F7A-494C-9F3F-B8FA7639FF8D}" destId="{1319E351-0D8C-4924-A3D1-90E5B65AEC68}" srcOrd="0" destOrd="0" presId="urn:microsoft.com/office/officeart/2005/8/layout/hierarchy1"/>
    <dgm:cxn modelId="{E0041E02-4233-4E1B-9FC1-B9355A8817E9}" srcId="{8BEFBD54-CAE6-4733-B430-9FBFC0B9CFE9}" destId="{8A4CBEAC-36D6-40E3-95F6-192BDB212821}" srcOrd="3" destOrd="0" parTransId="{6D8B0A0A-80A6-4A5B-B5DE-86CFB88F9372}" sibTransId="{4A00F463-D13E-4321-9460-C895BF0B09C2}"/>
    <dgm:cxn modelId="{5C7F9329-F470-4E98-8C25-1D80C87C48AD}" srcId="{C0CA827C-8595-4CEF-903D-FCBEBA447B8F}" destId="{79978BBB-4AEE-4463-AC8D-3F5E2B3816B6}" srcOrd="2" destOrd="0" parTransId="{2CF8467C-253E-46ED-94AE-6ACBD4A32ED2}" sibTransId="{508FAB64-B9C2-480C-8CC1-547EE179464E}"/>
    <dgm:cxn modelId="{D792C618-8E76-4585-97F8-B8BF8956584F}" srcId="{57A72DF9-1B1D-4231-80C8-9335EEC0ABA4}" destId="{57922B6D-DEA4-4285-AFA9-4C9442663C13}" srcOrd="2" destOrd="0" parTransId="{439EE41F-CF0E-4C4B-BCA4-992AB76C9809}" sibTransId="{A2832025-760A-41CB-B367-3898EE7A6EA1}"/>
    <dgm:cxn modelId="{AA8D56DC-3941-4CB9-A25E-5570043658AD}" srcId="{8BEFBD54-CAE6-4733-B430-9FBFC0B9CFE9}" destId="{ED61229D-1B4D-4221-8BC5-D5A71452DF7D}" srcOrd="2" destOrd="0" parTransId="{B67A1E65-97CA-48CF-A4BD-D721DEE6395E}" sibTransId="{B8C2832B-E160-4EB0-8CF7-6C898FF0F45A}"/>
    <dgm:cxn modelId="{52325BEC-232B-4B7C-A2CD-45E2C938F35D}" type="presOf" srcId="{01DAD954-19CF-4E8D-82B0-AC096E43257F}" destId="{FE5FE995-FFCB-40CE-8779-A5926A99A8C9}" srcOrd="0" destOrd="0" presId="urn:microsoft.com/office/officeart/2005/8/layout/hierarchy1"/>
    <dgm:cxn modelId="{029AC91A-3C4E-441E-84F2-64A67FBFD8A5}" srcId="{8BEFBD54-CAE6-4733-B430-9FBFC0B9CFE9}" destId="{01CFEF14-0A80-4E36-BCC5-F513C9943304}" srcOrd="1" destOrd="0" parTransId="{86318837-806F-4329-9FF5-DBCA1B569AF8}" sibTransId="{B70E651C-9E4C-486F-87CF-3E44AF589775}"/>
    <dgm:cxn modelId="{B4AD50F8-8D65-461A-9328-88516BFA52FC}" srcId="{C0CA827C-8595-4CEF-903D-FCBEBA447B8F}" destId="{81953E81-F22D-4801-BD0E-AD4893D9DC5C}" srcOrd="0" destOrd="0" parTransId="{1DC2A1FA-38F5-452F-B49F-1F0ABF13EA4C}" sibTransId="{8EE269BF-B6E9-475A-A443-06E17CE1C116}"/>
    <dgm:cxn modelId="{B194ED5E-93B0-4ECE-80FB-9756F667562D}" srcId="{E692003C-437C-4AF9-A583-D8416F72F6BF}" destId="{57A72DF9-1B1D-4231-80C8-9335EEC0ABA4}" srcOrd="0" destOrd="0" parTransId="{C2D41E4F-96BD-43EE-8702-13F98DF182EF}" sibTransId="{2F8DE8B6-2B20-49E9-BD9E-55B6E8C0AC5D}"/>
    <dgm:cxn modelId="{3AF185BC-38A2-485E-9E6A-116BB7691E63}" srcId="{0911E2AB-B3B4-4232-8CC9-A2129FD089E8}" destId="{1C25826B-7AF6-4EC6-B35D-74B3BCE5FD3B}" srcOrd="0" destOrd="0" parTransId="{FBF23A92-0F7A-494C-9F3F-B8FA7639FF8D}" sibTransId="{B16C9002-1BD2-441A-AA4B-25E233CBBBF9}"/>
    <dgm:cxn modelId="{8CB05941-CBA7-47D2-A341-2E6F2E8C9868}" type="presOf" srcId="{FEAF93A2-3453-46ED-956B-4FBF8EF22123}" destId="{4DF821ED-372E-4439-BAF9-D31A8306AF51}" srcOrd="0" destOrd="0" presId="urn:microsoft.com/office/officeart/2005/8/layout/hierarchy1"/>
    <dgm:cxn modelId="{A5417E13-B4E3-4D48-BBB7-1751B3D459AB}" type="presOf" srcId="{1C9E860B-4B13-4405-AAD1-F11BE83CF4CE}" destId="{88C5F2C5-B5BE-4607-BF14-2C93CF306636}" srcOrd="0" destOrd="0" presId="urn:microsoft.com/office/officeart/2005/8/layout/hierarchy1"/>
    <dgm:cxn modelId="{387122D1-B0BE-4E08-A5B8-C9B5A9D0F1F5}" type="presOf" srcId="{12271AB3-1ACE-484C-ACE7-4BDA18668DAF}" destId="{37DD36D2-28B8-4587-A9B6-AC10113AB08C}" srcOrd="0" destOrd="0" presId="urn:microsoft.com/office/officeart/2005/8/layout/hierarchy1"/>
    <dgm:cxn modelId="{CAE08A36-A401-4639-B9B3-DF4792498EE2}" type="presOf" srcId="{02EF857D-7D19-4A02-AAAA-428DCBBA0885}" destId="{CEE00DB7-A37B-4E77-A9CE-F16E77AC076A}" srcOrd="0" destOrd="0" presId="urn:microsoft.com/office/officeart/2005/8/layout/hierarchy1"/>
    <dgm:cxn modelId="{035DA0EB-E48C-47E0-9822-C60AB69DE750}" srcId="{C0CA827C-8595-4CEF-903D-FCBEBA447B8F}" destId="{048718DD-EAA7-4B86-A8C6-510BCC87FA33}" srcOrd="3" destOrd="0" parTransId="{064D46CC-236F-4932-AC6F-735AE16E3FD6}" sibTransId="{5B26AE04-EAD4-4C78-B5D0-762E24B0AD9F}"/>
    <dgm:cxn modelId="{58CDA1E0-3D85-46B8-A36E-E4100CC90B0D}" type="presOf" srcId="{8A4CBEAC-36D6-40E3-95F6-192BDB212821}" destId="{30FC0C67-F73D-4839-9A4E-81DB817CAB95}" srcOrd="0" destOrd="0" presId="urn:microsoft.com/office/officeart/2005/8/layout/hierarchy1"/>
    <dgm:cxn modelId="{BB66BF6A-EE63-461A-9C10-566B6D062D92}" type="presOf" srcId="{1DC2A1FA-38F5-452F-B49F-1F0ABF13EA4C}" destId="{29DB5363-A8B7-4972-804C-B8DC139761F6}" srcOrd="0" destOrd="0" presId="urn:microsoft.com/office/officeart/2005/8/layout/hierarchy1"/>
    <dgm:cxn modelId="{D4094940-F16B-473F-B693-EC03F983D3AC}" type="presOf" srcId="{57922B6D-DEA4-4285-AFA9-4C9442663C13}" destId="{0D0AE37B-B60F-4EBC-AF11-B2CFD947FC77}" srcOrd="0" destOrd="0" presId="urn:microsoft.com/office/officeart/2005/8/layout/hierarchy1"/>
    <dgm:cxn modelId="{F180C2BE-F3BE-46D5-8474-F3D8413FE34B}" srcId="{0911E2AB-B3B4-4232-8CC9-A2129FD089E8}" destId="{8C33716C-B846-4D38-9BA7-669AF3E484DF}" srcOrd="3" destOrd="0" parTransId="{B43C3D2A-3981-45DC-A60C-DD303E6D99A0}" sibTransId="{8EC7AA7C-DD13-4C1B-99F9-3295975E3C46}"/>
    <dgm:cxn modelId="{4A206DA7-97E1-4CB9-9B96-E6E737C8CCB0}" type="presOf" srcId="{9020A7B8-1D53-4728-BAFA-AC8DC1340E7E}" destId="{97A46636-E282-475F-8CFA-3F2A1D8F6363}" srcOrd="0" destOrd="0" presId="urn:microsoft.com/office/officeart/2005/8/layout/hierarchy1"/>
    <dgm:cxn modelId="{B6414EA2-FB44-47E4-96AF-0A1610AE773E}" type="presOf" srcId="{8BEFBD54-CAE6-4733-B430-9FBFC0B9CFE9}" destId="{AA1EE410-E6E5-49A8-9B8F-14088491E7DA}" srcOrd="0" destOrd="0" presId="urn:microsoft.com/office/officeart/2005/8/layout/hierarchy1"/>
    <dgm:cxn modelId="{F1626290-CC8A-48AB-A3D3-7FC85C79EC20}" type="presOf" srcId="{ED61229D-1B4D-4221-8BC5-D5A71452DF7D}" destId="{846476CD-6ADF-4EAB-B3E0-A540F65AE504}" srcOrd="0" destOrd="0" presId="urn:microsoft.com/office/officeart/2005/8/layout/hierarchy1"/>
    <dgm:cxn modelId="{BF86430F-5DF6-4E53-B9F4-7E8556001D7B}" type="presOf" srcId="{46D2AB8C-177A-460F-9772-C8A8854B0FCA}" destId="{C7C8CC27-88E7-46A6-AD19-22486782F653}" srcOrd="0" destOrd="0" presId="urn:microsoft.com/office/officeart/2005/8/layout/hierarchy1"/>
    <dgm:cxn modelId="{211D8F95-6BF7-444D-A488-DB4138ABF039}" type="presOf" srcId="{2CF8467C-253E-46ED-94AE-6ACBD4A32ED2}" destId="{900C1F0D-DE70-4087-BB3F-F00FBB0FDAAB}" srcOrd="0" destOrd="0" presId="urn:microsoft.com/office/officeart/2005/8/layout/hierarchy1"/>
    <dgm:cxn modelId="{9EE5CA31-5A68-4506-B2AE-C3D21327C35A}" type="presOf" srcId="{307FAECF-37C2-4C96-9D98-C48BC9D0B0A5}" destId="{3F434F32-5AB5-4523-98CC-460B47048B65}" srcOrd="0" destOrd="0" presId="urn:microsoft.com/office/officeart/2005/8/layout/hierarchy1"/>
    <dgm:cxn modelId="{4DEFDCF2-F101-4192-B557-C8C58AD57274}" type="presOf" srcId="{C0CA827C-8595-4CEF-903D-FCBEBA447B8F}" destId="{CF350091-4690-4E53-A631-2750116ABF90}" srcOrd="0" destOrd="0" presId="urn:microsoft.com/office/officeart/2005/8/layout/hierarchy1"/>
    <dgm:cxn modelId="{2CBC095D-2F72-4B16-A6CD-A1A6BD934BFC}" type="presOf" srcId="{0911E2AB-B3B4-4232-8CC9-A2129FD089E8}" destId="{3C6C354F-60A1-4332-A7E3-4B830A7E2410}" srcOrd="0" destOrd="0" presId="urn:microsoft.com/office/officeart/2005/8/layout/hierarchy1"/>
    <dgm:cxn modelId="{931B1C24-5BC9-46D6-8642-E59DC43C157D}" type="presOf" srcId="{E692003C-437C-4AF9-A583-D8416F72F6BF}" destId="{D0FF5DB1-6DFB-400D-A00E-D2B3B48E0459}" srcOrd="0" destOrd="0" presId="urn:microsoft.com/office/officeart/2005/8/layout/hierarchy1"/>
    <dgm:cxn modelId="{F5D4D3AB-D512-4ED1-ACC7-10A98755F68B}" srcId="{57A72DF9-1B1D-4231-80C8-9335EEC0ABA4}" destId="{8BEFBD54-CAE6-4733-B430-9FBFC0B9CFE9}" srcOrd="3" destOrd="0" parTransId="{FEAF93A2-3453-46ED-956B-4FBF8EF22123}" sibTransId="{1A4A0FA0-F543-47D1-BB2E-B45FDF412592}"/>
    <dgm:cxn modelId="{B1146B29-DFC7-4677-97C0-69FD2C0220C1}" type="presOf" srcId="{5F925735-38AD-474E-964F-D016D8B53715}" destId="{E406A1E9-EFA1-4431-B375-96A68FA7BD68}" srcOrd="0" destOrd="0" presId="urn:microsoft.com/office/officeart/2005/8/layout/hierarchy1"/>
    <dgm:cxn modelId="{C75FC996-F9E9-44D2-B154-7AD5EFFC4FF5}" type="presOf" srcId="{01CFEF14-0A80-4E36-BCC5-F513C9943304}" destId="{45C72178-80B9-4863-B7F8-D0FB11AAD8CE}" srcOrd="0" destOrd="0" presId="urn:microsoft.com/office/officeart/2005/8/layout/hierarchy1"/>
    <dgm:cxn modelId="{E9346ED4-8452-4520-B75E-045AE21D2B18}" type="presOf" srcId="{2CD8D4CA-8370-4AA6-8C68-71CC087BC89C}" destId="{84C38B5F-1E82-49CC-98A7-7F6D46A5AFC6}" srcOrd="0" destOrd="0" presId="urn:microsoft.com/office/officeart/2005/8/layout/hierarchy1"/>
    <dgm:cxn modelId="{BCDF79FB-CDBC-417A-9192-A91E0DB66355}" srcId="{0911E2AB-B3B4-4232-8CC9-A2129FD089E8}" destId="{01DAD954-19CF-4E8D-82B0-AC096E43257F}" srcOrd="1" destOrd="0" parTransId="{B95FEB08-E745-4DB8-BBA8-142DE9C45BF8}" sibTransId="{B0CBF5C7-B629-4DE1-A7CD-9297738E1831}"/>
    <dgm:cxn modelId="{2271A998-FC9E-4900-B021-12C1145E8082}" type="presOf" srcId="{7912FD51-946E-4329-8E5D-412428A76BAE}" destId="{7A57D46B-D56A-474E-B783-4A1CFA69793D}" srcOrd="0" destOrd="0" presId="urn:microsoft.com/office/officeart/2005/8/layout/hierarchy1"/>
    <dgm:cxn modelId="{77A9521C-F363-4AED-BBA3-8C8422511177}" srcId="{57922B6D-DEA4-4285-AFA9-4C9442663C13}" destId="{12271AB3-1ACE-484C-ACE7-4BDA18668DAF}" srcOrd="2" destOrd="0" parTransId="{5F925735-38AD-474E-964F-D016D8B53715}" sibTransId="{D6FB2E40-719B-4732-A6A4-54A6D67C2999}"/>
    <dgm:cxn modelId="{4E56E4FE-B7DC-46AC-AFE9-5984CA78DAA3}" type="presOf" srcId="{CCCA3B74-AA3C-487F-9295-922481F3C688}" destId="{B5D3F51E-511A-4961-9445-FB4A34A00CF0}" srcOrd="0" destOrd="0" presId="urn:microsoft.com/office/officeart/2005/8/layout/hierarchy1"/>
    <dgm:cxn modelId="{CEEB9061-679E-4CDD-9E60-F08BA37B977C}" type="presOf" srcId="{B43C3D2A-3981-45DC-A60C-DD303E6D99A0}" destId="{E273774E-6AE1-42A9-A84F-A0E4E27644F0}" srcOrd="0" destOrd="0" presId="urn:microsoft.com/office/officeart/2005/8/layout/hierarchy1"/>
    <dgm:cxn modelId="{9911C8B7-3142-4F36-A085-CFEF8A448461}" type="presOf" srcId="{81953E81-F22D-4801-BD0E-AD4893D9DC5C}" destId="{21AE51FA-FA25-4F11-9238-B48F11DA3929}" srcOrd="0" destOrd="0" presId="urn:microsoft.com/office/officeart/2005/8/layout/hierarchy1"/>
    <dgm:cxn modelId="{BEC74235-28C6-46A5-B4AE-8D096DC02D64}" srcId="{57A72DF9-1B1D-4231-80C8-9335EEC0ABA4}" destId="{0911E2AB-B3B4-4232-8CC9-A2129FD089E8}" srcOrd="0" destOrd="0" parTransId="{A20BA2B7-A100-4B5A-988F-C90B3B8319C7}" sibTransId="{A72169D0-0DC8-43D2-BD54-0EEB443BE818}"/>
    <dgm:cxn modelId="{638A710C-1A7C-42FC-8E26-B9B2ED0CAB2E}" srcId="{57A72DF9-1B1D-4231-80C8-9335EEC0ABA4}" destId="{C0CA827C-8595-4CEF-903D-FCBEBA447B8F}" srcOrd="1" destOrd="0" parTransId="{46D2AB8C-177A-460F-9772-C8A8854B0FCA}" sibTransId="{FA8E7542-8F07-4D51-947A-BACE27CCFED0}"/>
    <dgm:cxn modelId="{94179322-8230-4236-AB04-14EEE275789B}" type="presOf" srcId="{57A72DF9-1B1D-4231-80C8-9335EEC0ABA4}" destId="{E5914A7F-D438-4FA0-8622-8E209FB9D0FD}" srcOrd="0" destOrd="0" presId="urn:microsoft.com/office/officeart/2005/8/layout/hierarchy1"/>
    <dgm:cxn modelId="{44B97ADC-2A92-4413-AE16-5090F01861F2}" type="presOf" srcId="{86318837-806F-4329-9FF5-DBCA1B569AF8}" destId="{A9669B1C-11C4-44BD-B8D9-3046280CD0B8}" srcOrd="0" destOrd="0" presId="urn:microsoft.com/office/officeart/2005/8/layout/hierarchy1"/>
    <dgm:cxn modelId="{EF248871-7CE7-49E9-8AFB-9C4C4230D87C}" srcId="{C0CA827C-8595-4CEF-903D-FCBEBA447B8F}" destId="{1C9E860B-4B13-4405-AAD1-F11BE83CF4CE}" srcOrd="1" destOrd="0" parTransId="{02EF857D-7D19-4A02-AAAA-428DCBBA0885}" sibTransId="{E77F36AE-D52F-45E6-A6A0-A830E6408094}"/>
    <dgm:cxn modelId="{DEA5C19E-A2AD-4107-894D-4A27FF2028DE}" srcId="{57922B6D-DEA4-4285-AFA9-4C9442663C13}" destId="{2CD8D4CA-8370-4AA6-8C68-71CC087BC89C}" srcOrd="0" destOrd="0" parTransId="{C02E9B5A-EA8E-4C54-A1D9-738C03FCCDBE}" sibTransId="{DF50556B-1D6F-4A0D-A3AC-28CD72677789}"/>
    <dgm:cxn modelId="{C0CE9D58-A570-43B4-880F-07BC363BEF12}" type="presOf" srcId="{064D46CC-236F-4932-AC6F-735AE16E3FD6}" destId="{12E832BF-FD57-4B6D-B62C-053884B4166B}" srcOrd="0" destOrd="0" presId="urn:microsoft.com/office/officeart/2005/8/layout/hierarchy1"/>
    <dgm:cxn modelId="{04EE8390-E5AF-4690-9094-E86A182C0461}" type="presOf" srcId="{A20BA2B7-A100-4B5A-988F-C90B3B8319C7}" destId="{EBB8B8E9-033A-4130-949A-8167463354F7}" srcOrd="0" destOrd="0" presId="urn:microsoft.com/office/officeart/2005/8/layout/hierarchy1"/>
    <dgm:cxn modelId="{69E31D12-4870-483A-BBBA-3B014F0D61F5}" type="presOf" srcId="{62DA5650-8A2A-4503-AA18-AB5EFB1E617A}" destId="{177E610A-0E82-4E02-8C9A-1CF65666F0AA}" srcOrd="0" destOrd="0" presId="urn:microsoft.com/office/officeart/2005/8/layout/hierarchy1"/>
    <dgm:cxn modelId="{2A0A2DE4-60E4-4E0A-9B5B-057D7F816A24}" type="presOf" srcId="{8C33716C-B846-4D38-9BA7-669AF3E484DF}" destId="{CD592DB1-387F-4F24-8E6A-B4C3395D881C}" srcOrd="0" destOrd="0" presId="urn:microsoft.com/office/officeart/2005/8/layout/hierarchy1"/>
    <dgm:cxn modelId="{5D231920-626E-4A3B-9815-AD3E6419A476}" srcId="{57922B6D-DEA4-4285-AFA9-4C9442663C13}" destId="{9020A7B8-1D53-4728-BAFA-AC8DC1340E7E}" srcOrd="1" destOrd="0" parTransId="{7912FD51-946E-4329-8E5D-412428A76BAE}" sibTransId="{12EA2620-B911-4057-9628-A595504789BA}"/>
    <dgm:cxn modelId="{D1B6EEF3-E479-48C8-BC61-489ECB437027}" type="presOf" srcId="{B67A1E65-97CA-48CF-A4BD-D721DEE6395E}" destId="{13FCF4DE-414B-421C-B497-8E4250AFACE9}" srcOrd="0" destOrd="0" presId="urn:microsoft.com/office/officeart/2005/8/layout/hierarchy1"/>
    <dgm:cxn modelId="{F59D44C1-E19A-4AD9-B0CF-55F200FFC04A}" type="presOf" srcId="{DFC1FE34-00A1-41EB-9D21-50019678F64B}" destId="{85D6B218-F2D6-42B9-89E9-4E0E9B8AC095}" srcOrd="0" destOrd="0" presId="urn:microsoft.com/office/officeart/2005/8/layout/hierarchy1"/>
    <dgm:cxn modelId="{1A82AAE4-CBE0-40B2-8E7E-8F982797602F}" type="presOf" srcId="{B95FEB08-E745-4DB8-BBA8-142DE9C45BF8}" destId="{F7F15D52-AF65-4243-BC87-1192746046B3}" srcOrd="0" destOrd="0" presId="urn:microsoft.com/office/officeart/2005/8/layout/hierarchy1"/>
    <dgm:cxn modelId="{C9B347B2-ED07-47C9-AF02-F10E2EA08979}" type="presParOf" srcId="{D0FF5DB1-6DFB-400D-A00E-D2B3B48E0459}" destId="{C6E9565D-225E-42F9-843C-5959AA5110FA}" srcOrd="0" destOrd="0" presId="urn:microsoft.com/office/officeart/2005/8/layout/hierarchy1"/>
    <dgm:cxn modelId="{169CB94E-E7CF-448C-A539-E31493A0A7C5}" type="presParOf" srcId="{C6E9565D-225E-42F9-843C-5959AA5110FA}" destId="{611024F9-E774-4A2D-9851-F285573842E4}" srcOrd="0" destOrd="0" presId="urn:microsoft.com/office/officeart/2005/8/layout/hierarchy1"/>
    <dgm:cxn modelId="{E81BE29F-223A-4D01-8221-283B65E01590}" type="presParOf" srcId="{611024F9-E774-4A2D-9851-F285573842E4}" destId="{C1E530DC-CF58-4602-938D-59BEC05F0DA3}" srcOrd="0" destOrd="0" presId="urn:microsoft.com/office/officeart/2005/8/layout/hierarchy1"/>
    <dgm:cxn modelId="{48E73C52-B28F-48E0-ADF0-23FDC0DF0851}" type="presParOf" srcId="{611024F9-E774-4A2D-9851-F285573842E4}" destId="{E5914A7F-D438-4FA0-8622-8E209FB9D0FD}" srcOrd="1" destOrd="0" presId="urn:microsoft.com/office/officeart/2005/8/layout/hierarchy1"/>
    <dgm:cxn modelId="{63791B2B-1D2A-4967-A16E-8E44A42C92CF}" type="presParOf" srcId="{C6E9565D-225E-42F9-843C-5959AA5110FA}" destId="{EBCB088D-4A6A-4671-8290-6388511A74E3}" srcOrd="1" destOrd="0" presId="urn:microsoft.com/office/officeart/2005/8/layout/hierarchy1"/>
    <dgm:cxn modelId="{53BFDF47-FC48-44B1-99BA-BB867FF8F0D5}" type="presParOf" srcId="{EBCB088D-4A6A-4671-8290-6388511A74E3}" destId="{EBB8B8E9-033A-4130-949A-8167463354F7}" srcOrd="0" destOrd="0" presId="urn:microsoft.com/office/officeart/2005/8/layout/hierarchy1"/>
    <dgm:cxn modelId="{2DD9093A-1ED3-4111-A068-E60DC6C13B76}" type="presParOf" srcId="{EBCB088D-4A6A-4671-8290-6388511A74E3}" destId="{7F17685C-FF4A-43EB-A7B6-9F13F051ECBF}" srcOrd="1" destOrd="0" presId="urn:microsoft.com/office/officeart/2005/8/layout/hierarchy1"/>
    <dgm:cxn modelId="{620B0C7D-E151-49F7-8A39-95FBE91A190E}" type="presParOf" srcId="{7F17685C-FF4A-43EB-A7B6-9F13F051ECBF}" destId="{BF66561B-D5E4-4B2D-9157-F064EA17599D}" srcOrd="0" destOrd="0" presId="urn:microsoft.com/office/officeart/2005/8/layout/hierarchy1"/>
    <dgm:cxn modelId="{A369BBD2-1E1A-4645-B835-573150BBCD5B}" type="presParOf" srcId="{BF66561B-D5E4-4B2D-9157-F064EA17599D}" destId="{A0BEC9E4-8D89-40CB-AAB7-F238BFBFF34E}" srcOrd="0" destOrd="0" presId="urn:microsoft.com/office/officeart/2005/8/layout/hierarchy1"/>
    <dgm:cxn modelId="{DDAB0FA7-63EC-439A-B6C3-09FFF690894A}" type="presParOf" srcId="{BF66561B-D5E4-4B2D-9157-F064EA17599D}" destId="{3C6C354F-60A1-4332-A7E3-4B830A7E2410}" srcOrd="1" destOrd="0" presId="urn:microsoft.com/office/officeart/2005/8/layout/hierarchy1"/>
    <dgm:cxn modelId="{476B5946-05EC-40BD-892B-CCE132135D30}" type="presParOf" srcId="{7F17685C-FF4A-43EB-A7B6-9F13F051ECBF}" destId="{EEC16C66-C135-45C7-B7F0-886F43840EE2}" srcOrd="1" destOrd="0" presId="urn:microsoft.com/office/officeart/2005/8/layout/hierarchy1"/>
    <dgm:cxn modelId="{629AC984-4E35-4546-8804-CC40E2DE6B6F}" type="presParOf" srcId="{EEC16C66-C135-45C7-B7F0-886F43840EE2}" destId="{1319E351-0D8C-4924-A3D1-90E5B65AEC68}" srcOrd="0" destOrd="0" presId="urn:microsoft.com/office/officeart/2005/8/layout/hierarchy1"/>
    <dgm:cxn modelId="{E71E4CB7-179D-4C53-B42F-E45A8672E7E3}" type="presParOf" srcId="{EEC16C66-C135-45C7-B7F0-886F43840EE2}" destId="{93CC0C42-79CA-4D09-93C0-DC84EFBD4D85}" srcOrd="1" destOrd="0" presId="urn:microsoft.com/office/officeart/2005/8/layout/hierarchy1"/>
    <dgm:cxn modelId="{82ACF0C1-BD65-4845-AD0A-85A514BA876D}" type="presParOf" srcId="{93CC0C42-79CA-4D09-93C0-DC84EFBD4D85}" destId="{57548D12-D5D3-4251-93A8-23328795E603}" srcOrd="0" destOrd="0" presId="urn:microsoft.com/office/officeart/2005/8/layout/hierarchy1"/>
    <dgm:cxn modelId="{CBFD3AC2-67B4-4362-A979-21AA2E77B260}" type="presParOf" srcId="{57548D12-D5D3-4251-93A8-23328795E603}" destId="{4AD0DAD9-85E8-4F9F-B835-C8676CFDCCE3}" srcOrd="0" destOrd="0" presId="urn:microsoft.com/office/officeart/2005/8/layout/hierarchy1"/>
    <dgm:cxn modelId="{DCD7642B-3C6D-411C-A8FC-FE0DB9CAA617}" type="presParOf" srcId="{57548D12-D5D3-4251-93A8-23328795E603}" destId="{0132D4F2-68F0-4CA4-9B9B-DF2CDEC91F98}" srcOrd="1" destOrd="0" presId="urn:microsoft.com/office/officeart/2005/8/layout/hierarchy1"/>
    <dgm:cxn modelId="{B0C02A0C-0921-459F-8FC3-473C2F56B077}" type="presParOf" srcId="{93CC0C42-79CA-4D09-93C0-DC84EFBD4D85}" destId="{6612D1CB-D636-4609-94E5-D31F9437E0CF}" srcOrd="1" destOrd="0" presId="urn:microsoft.com/office/officeart/2005/8/layout/hierarchy1"/>
    <dgm:cxn modelId="{070AF142-88CB-4D17-8669-139541EDE61D}" type="presParOf" srcId="{EEC16C66-C135-45C7-B7F0-886F43840EE2}" destId="{F7F15D52-AF65-4243-BC87-1192746046B3}" srcOrd="2" destOrd="0" presId="urn:microsoft.com/office/officeart/2005/8/layout/hierarchy1"/>
    <dgm:cxn modelId="{CC95A8CE-622A-4B7B-97A8-C158A952ACCE}" type="presParOf" srcId="{EEC16C66-C135-45C7-B7F0-886F43840EE2}" destId="{5A90E44C-B7EF-4922-9CAC-3345FC75CAA6}" srcOrd="3" destOrd="0" presId="urn:microsoft.com/office/officeart/2005/8/layout/hierarchy1"/>
    <dgm:cxn modelId="{8A2E38F9-7866-4814-8C2B-FDD628C06898}" type="presParOf" srcId="{5A90E44C-B7EF-4922-9CAC-3345FC75CAA6}" destId="{1E2BF8BF-8575-4974-A91C-5C644987BFD4}" srcOrd="0" destOrd="0" presId="urn:microsoft.com/office/officeart/2005/8/layout/hierarchy1"/>
    <dgm:cxn modelId="{518B980A-B16C-4617-B6BF-06F9AB65AA1C}" type="presParOf" srcId="{1E2BF8BF-8575-4974-A91C-5C644987BFD4}" destId="{E06A1A74-FF1C-431D-AD34-9D205EF5A668}" srcOrd="0" destOrd="0" presId="urn:microsoft.com/office/officeart/2005/8/layout/hierarchy1"/>
    <dgm:cxn modelId="{6B466F58-B1D6-4AEB-85AD-B00F847D7CA1}" type="presParOf" srcId="{1E2BF8BF-8575-4974-A91C-5C644987BFD4}" destId="{FE5FE995-FFCB-40CE-8779-A5926A99A8C9}" srcOrd="1" destOrd="0" presId="urn:microsoft.com/office/officeart/2005/8/layout/hierarchy1"/>
    <dgm:cxn modelId="{7AE9CA30-460C-42F9-92FF-481285B61F7F}" type="presParOf" srcId="{5A90E44C-B7EF-4922-9CAC-3345FC75CAA6}" destId="{A6428BC4-0D10-4BB0-AF31-75E0AA234BEC}" srcOrd="1" destOrd="0" presId="urn:microsoft.com/office/officeart/2005/8/layout/hierarchy1"/>
    <dgm:cxn modelId="{990CF18A-42FB-4E3D-B3DA-C5698C38F0C4}" type="presParOf" srcId="{EEC16C66-C135-45C7-B7F0-886F43840EE2}" destId="{B5D3F51E-511A-4961-9445-FB4A34A00CF0}" srcOrd="4" destOrd="0" presId="urn:microsoft.com/office/officeart/2005/8/layout/hierarchy1"/>
    <dgm:cxn modelId="{A69DD560-86EB-44B5-850C-47A59C2B9831}" type="presParOf" srcId="{EEC16C66-C135-45C7-B7F0-886F43840EE2}" destId="{E54860D5-8FAD-49BF-BA4F-E3B5D59B9041}" srcOrd="5" destOrd="0" presId="urn:microsoft.com/office/officeart/2005/8/layout/hierarchy1"/>
    <dgm:cxn modelId="{BA91490E-0ECF-428C-9952-256A2CF5EA38}" type="presParOf" srcId="{E54860D5-8FAD-49BF-BA4F-E3B5D59B9041}" destId="{C9F21FB6-B002-4D9B-BD18-32538BFD20A7}" srcOrd="0" destOrd="0" presId="urn:microsoft.com/office/officeart/2005/8/layout/hierarchy1"/>
    <dgm:cxn modelId="{317FFEBC-1314-4D5F-8FDE-93197C071961}" type="presParOf" srcId="{C9F21FB6-B002-4D9B-BD18-32538BFD20A7}" destId="{44FC8EB8-4DF7-499C-AF36-B5D7C2F340F8}" srcOrd="0" destOrd="0" presId="urn:microsoft.com/office/officeart/2005/8/layout/hierarchy1"/>
    <dgm:cxn modelId="{168DC185-F139-423E-8086-C736DB07E674}" type="presParOf" srcId="{C9F21FB6-B002-4D9B-BD18-32538BFD20A7}" destId="{177E610A-0E82-4E02-8C9A-1CF65666F0AA}" srcOrd="1" destOrd="0" presId="urn:microsoft.com/office/officeart/2005/8/layout/hierarchy1"/>
    <dgm:cxn modelId="{DF137187-B88F-4631-8887-840BF725CA5A}" type="presParOf" srcId="{E54860D5-8FAD-49BF-BA4F-E3B5D59B9041}" destId="{5C7C300D-C573-497E-9166-FAE9C83AEB6E}" srcOrd="1" destOrd="0" presId="urn:microsoft.com/office/officeart/2005/8/layout/hierarchy1"/>
    <dgm:cxn modelId="{E4FE9E41-A098-4918-A56B-F9099E9BEFB3}" type="presParOf" srcId="{EEC16C66-C135-45C7-B7F0-886F43840EE2}" destId="{E273774E-6AE1-42A9-A84F-A0E4E27644F0}" srcOrd="6" destOrd="0" presId="urn:microsoft.com/office/officeart/2005/8/layout/hierarchy1"/>
    <dgm:cxn modelId="{4D9D5F98-0860-4D09-BE21-F3FBD7A81BFD}" type="presParOf" srcId="{EEC16C66-C135-45C7-B7F0-886F43840EE2}" destId="{D9F0D6C8-3C29-4AC0-B061-ACDF27A5C02B}" srcOrd="7" destOrd="0" presId="urn:microsoft.com/office/officeart/2005/8/layout/hierarchy1"/>
    <dgm:cxn modelId="{DCBBBC35-6EEF-4A9A-8366-E5DB99DB8122}" type="presParOf" srcId="{D9F0D6C8-3C29-4AC0-B061-ACDF27A5C02B}" destId="{B5BE6AA6-911D-43F0-BE2A-C9EFA88119AA}" srcOrd="0" destOrd="0" presId="urn:microsoft.com/office/officeart/2005/8/layout/hierarchy1"/>
    <dgm:cxn modelId="{2BDA39E9-59F4-4127-A446-585E33ACDF4D}" type="presParOf" srcId="{B5BE6AA6-911D-43F0-BE2A-C9EFA88119AA}" destId="{962F01E2-6BF9-4108-B9CF-1B2F1571FDCA}" srcOrd="0" destOrd="0" presId="urn:microsoft.com/office/officeart/2005/8/layout/hierarchy1"/>
    <dgm:cxn modelId="{C2955692-4CEC-485C-AF66-DE6C284AA734}" type="presParOf" srcId="{B5BE6AA6-911D-43F0-BE2A-C9EFA88119AA}" destId="{CD592DB1-387F-4F24-8E6A-B4C3395D881C}" srcOrd="1" destOrd="0" presId="urn:microsoft.com/office/officeart/2005/8/layout/hierarchy1"/>
    <dgm:cxn modelId="{B4F4DA94-28ED-4E48-B27A-070DE37BDC54}" type="presParOf" srcId="{D9F0D6C8-3C29-4AC0-B061-ACDF27A5C02B}" destId="{0D819929-CC48-4721-9B14-2A5EAC154AF2}" srcOrd="1" destOrd="0" presId="urn:microsoft.com/office/officeart/2005/8/layout/hierarchy1"/>
    <dgm:cxn modelId="{F73540D4-D1B0-45DB-A00F-6792F6B2CBBB}" type="presParOf" srcId="{EBCB088D-4A6A-4671-8290-6388511A74E3}" destId="{C7C8CC27-88E7-46A6-AD19-22486782F653}" srcOrd="2" destOrd="0" presId="urn:microsoft.com/office/officeart/2005/8/layout/hierarchy1"/>
    <dgm:cxn modelId="{88C8925B-B041-4DE2-9E7C-033DA5C48543}" type="presParOf" srcId="{EBCB088D-4A6A-4671-8290-6388511A74E3}" destId="{4D0F4992-01F0-4150-8F0C-0966E0C42879}" srcOrd="3" destOrd="0" presId="urn:microsoft.com/office/officeart/2005/8/layout/hierarchy1"/>
    <dgm:cxn modelId="{1401AEDD-F538-414D-9D52-F4E9B195DDD3}" type="presParOf" srcId="{4D0F4992-01F0-4150-8F0C-0966E0C42879}" destId="{D58C8A4B-B1C2-43BC-8CCE-7BD2487649BE}" srcOrd="0" destOrd="0" presId="urn:microsoft.com/office/officeart/2005/8/layout/hierarchy1"/>
    <dgm:cxn modelId="{33F96A88-30CB-48E8-990D-6AB2A47BFF53}" type="presParOf" srcId="{D58C8A4B-B1C2-43BC-8CCE-7BD2487649BE}" destId="{90E88B88-92B9-44F0-8713-898AB58E8220}" srcOrd="0" destOrd="0" presId="urn:microsoft.com/office/officeart/2005/8/layout/hierarchy1"/>
    <dgm:cxn modelId="{FE794705-9E4B-45DE-900B-B1C5EE3075A7}" type="presParOf" srcId="{D58C8A4B-B1C2-43BC-8CCE-7BD2487649BE}" destId="{CF350091-4690-4E53-A631-2750116ABF90}" srcOrd="1" destOrd="0" presId="urn:microsoft.com/office/officeart/2005/8/layout/hierarchy1"/>
    <dgm:cxn modelId="{87CEA39D-710C-4329-A0BA-358EC9E4C13C}" type="presParOf" srcId="{4D0F4992-01F0-4150-8F0C-0966E0C42879}" destId="{0968B0A1-F8A7-4761-B1C6-B8083545BBED}" srcOrd="1" destOrd="0" presId="urn:microsoft.com/office/officeart/2005/8/layout/hierarchy1"/>
    <dgm:cxn modelId="{D343B28D-8177-4D85-8850-0F739F526083}" type="presParOf" srcId="{0968B0A1-F8A7-4761-B1C6-B8083545BBED}" destId="{29DB5363-A8B7-4972-804C-B8DC139761F6}" srcOrd="0" destOrd="0" presId="urn:microsoft.com/office/officeart/2005/8/layout/hierarchy1"/>
    <dgm:cxn modelId="{086F24FC-291F-499B-A480-53483BBE3D07}" type="presParOf" srcId="{0968B0A1-F8A7-4761-B1C6-B8083545BBED}" destId="{C3F9ED83-B269-4440-A0A3-27CECDF42678}" srcOrd="1" destOrd="0" presId="urn:microsoft.com/office/officeart/2005/8/layout/hierarchy1"/>
    <dgm:cxn modelId="{C11FC752-9FF0-4B5D-AF56-D0CECF2EC344}" type="presParOf" srcId="{C3F9ED83-B269-4440-A0A3-27CECDF42678}" destId="{A2F6B2C8-DBA7-42CC-BFF3-95EAF64C80AF}" srcOrd="0" destOrd="0" presId="urn:microsoft.com/office/officeart/2005/8/layout/hierarchy1"/>
    <dgm:cxn modelId="{44E7BE13-5866-4390-9AED-14058BD2DB32}" type="presParOf" srcId="{A2F6B2C8-DBA7-42CC-BFF3-95EAF64C80AF}" destId="{A219C66C-5E84-4C37-9262-F6604F4C03A5}" srcOrd="0" destOrd="0" presId="urn:microsoft.com/office/officeart/2005/8/layout/hierarchy1"/>
    <dgm:cxn modelId="{6AB65BEA-0DF6-49FE-B3C7-3388F90819BC}" type="presParOf" srcId="{A2F6B2C8-DBA7-42CC-BFF3-95EAF64C80AF}" destId="{21AE51FA-FA25-4F11-9238-B48F11DA3929}" srcOrd="1" destOrd="0" presId="urn:microsoft.com/office/officeart/2005/8/layout/hierarchy1"/>
    <dgm:cxn modelId="{6F04B2B9-D9AE-4DA3-8184-91F387A5E0F3}" type="presParOf" srcId="{C3F9ED83-B269-4440-A0A3-27CECDF42678}" destId="{05CE2F23-9E19-46A0-8BFA-85021A7FAF3B}" srcOrd="1" destOrd="0" presId="urn:microsoft.com/office/officeart/2005/8/layout/hierarchy1"/>
    <dgm:cxn modelId="{A0EBB6F1-5FF6-4849-909A-0685A490CC14}" type="presParOf" srcId="{0968B0A1-F8A7-4761-B1C6-B8083545BBED}" destId="{CEE00DB7-A37B-4E77-A9CE-F16E77AC076A}" srcOrd="2" destOrd="0" presId="urn:microsoft.com/office/officeart/2005/8/layout/hierarchy1"/>
    <dgm:cxn modelId="{8D3E4ECA-A2E1-4CC6-B72A-844A3E80F434}" type="presParOf" srcId="{0968B0A1-F8A7-4761-B1C6-B8083545BBED}" destId="{AA6DF755-2DF9-492F-817D-CA3AAC8CBAD7}" srcOrd="3" destOrd="0" presId="urn:microsoft.com/office/officeart/2005/8/layout/hierarchy1"/>
    <dgm:cxn modelId="{3FDD4A43-8B19-4A2E-9A3F-9CE3196BAF02}" type="presParOf" srcId="{AA6DF755-2DF9-492F-817D-CA3AAC8CBAD7}" destId="{E17C1841-4820-41DF-B586-DDC16E188EF4}" srcOrd="0" destOrd="0" presId="urn:microsoft.com/office/officeart/2005/8/layout/hierarchy1"/>
    <dgm:cxn modelId="{307FCFFB-A422-478A-8EE5-A6CDBD22EEFE}" type="presParOf" srcId="{E17C1841-4820-41DF-B586-DDC16E188EF4}" destId="{E3063B34-856D-49C6-BA90-A367A44AA065}" srcOrd="0" destOrd="0" presId="urn:microsoft.com/office/officeart/2005/8/layout/hierarchy1"/>
    <dgm:cxn modelId="{BEF2BA70-FA95-489F-8E0E-F60C9949ABD9}" type="presParOf" srcId="{E17C1841-4820-41DF-B586-DDC16E188EF4}" destId="{88C5F2C5-B5BE-4607-BF14-2C93CF306636}" srcOrd="1" destOrd="0" presId="urn:microsoft.com/office/officeart/2005/8/layout/hierarchy1"/>
    <dgm:cxn modelId="{25423709-F25E-45CD-9209-EF43B01B0D64}" type="presParOf" srcId="{AA6DF755-2DF9-492F-817D-CA3AAC8CBAD7}" destId="{57327C01-5848-47E5-AD89-2CA7FF0B6486}" srcOrd="1" destOrd="0" presId="urn:microsoft.com/office/officeart/2005/8/layout/hierarchy1"/>
    <dgm:cxn modelId="{10B2883E-2BA5-4FBC-ACDC-B01103BBFF00}" type="presParOf" srcId="{0968B0A1-F8A7-4761-B1C6-B8083545BBED}" destId="{900C1F0D-DE70-4087-BB3F-F00FBB0FDAAB}" srcOrd="4" destOrd="0" presId="urn:microsoft.com/office/officeart/2005/8/layout/hierarchy1"/>
    <dgm:cxn modelId="{759937BA-7163-42D0-BB89-ECC71D107F51}" type="presParOf" srcId="{0968B0A1-F8A7-4761-B1C6-B8083545BBED}" destId="{6DF1AEC5-1DB3-4AA0-A3AF-BB5912C842C2}" srcOrd="5" destOrd="0" presId="urn:microsoft.com/office/officeart/2005/8/layout/hierarchy1"/>
    <dgm:cxn modelId="{B33E15FE-3936-4FBD-9915-3F5933FBDAEA}" type="presParOf" srcId="{6DF1AEC5-1DB3-4AA0-A3AF-BB5912C842C2}" destId="{CCCC5FE9-3CB9-4EA3-9CD5-1485BE494B98}" srcOrd="0" destOrd="0" presId="urn:microsoft.com/office/officeart/2005/8/layout/hierarchy1"/>
    <dgm:cxn modelId="{76224D8A-9F83-4E0E-B2B3-866E8880DD66}" type="presParOf" srcId="{CCCC5FE9-3CB9-4EA3-9CD5-1485BE494B98}" destId="{EC348B11-9AD7-4261-A522-F7E0289BE064}" srcOrd="0" destOrd="0" presId="urn:microsoft.com/office/officeart/2005/8/layout/hierarchy1"/>
    <dgm:cxn modelId="{CB2FA49D-9AA0-4C9D-B9AC-4BCC34892CB5}" type="presParOf" srcId="{CCCC5FE9-3CB9-4EA3-9CD5-1485BE494B98}" destId="{F67D34F1-4246-4426-AE5E-84CD7D89D021}" srcOrd="1" destOrd="0" presId="urn:microsoft.com/office/officeart/2005/8/layout/hierarchy1"/>
    <dgm:cxn modelId="{7AA58FE0-D454-4E18-B55B-DFF8E0BF4665}" type="presParOf" srcId="{6DF1AEC5-1DB3-4AA0-A3AF-BB5912C842C2}" destId="{812727D1-C119-4161-B9E1-68FE81ECC4BE}" srcOrd="1" destOrd="0" presId="urn:microsoft.com/office/officeart/2005/8/layout/hierarchy1"/>
    <dgm:cxn modelId="{85D27190-49DC-40A0-8699-900F5C9FC315}" type="presParOf" srcId="{0968B0A1-F8A7-4761-B1C6-B8083545BBED}" destId="{12E832BF-FD57-4B6D-B62C-053884B4166B}" srcOrd="6" destOrd="0" presId="urn:microsoft.com/office/officeart/2005/8/layout/hierarchy1"/>
    <dgm:cxn modelId="{C14F34C0-7355-4F72-8E2A-829FCD760BE6}" type="presParOf" srcId="{0968B0A1-F8A7-4761-B1C6-B8083545BBED}" destId="{A227502E-D0C0-4E90-A8CA-C360F645C929}" srcOrd="7" destOrd="0" presId="urn:microsoft.com/office/officeart/2005/8/layout/hierarchy1"/>
    <dgm:cxn modelId="{51478F4B-D7C0-4E20-9A35-D185FEF4A7E6}" type="presParOf" srcId="{A227502E-D0C0-4E90-A8CA-C360F645C929}" destId="{1B9D4D0D-E55A-4CAB-9901-D372519CFF6F}" srcOrd="0" destOrd="0" presId="urn:microsoft.com/office/officeart/2005/8/layout/hierarchy1"/>
    <dgm:cxn modelId="{6116AC5B-1B3A-471A-A576-0FFD1CA50FF9}" type="presParOf" srcId="{1B9D4D0D-E55A-4CAB-9901-D372519CFF6F}" destId="{7A6BA50B-0122-499A-81EB-693854D91D14}" srcOrd="0" destOrd="0" presId="urn:microsoft.com/office/officeart/2005/8/layout/hierarchy1"/>
    <dgm:cxn modelId="{4E35A115-5C9B-431B-963D-62C6DBD5A0A9}" type="presParOf" srcId="{1B9D4D0D-E55A-4CAB-9901-D372519CFF6F}" destId="{6E30C3CF-DA19-4DEA-A333-9A3F6684CABB}" srcOrd="1" destOrd="0" presId="urn:microsoft.com/office/officeart/2005/8/layout/hierarchy1"/>
    <dgm:cxn modelId="{EF9189F5-9C24-4FD2-923F-E1079AEAA658}" type="presParOf" srcId="{A227502E-D0C0-4E90-A8CA-C360F645C929}" destId="{B416B4CB-1B58-49BD-A98C-DDA6FEC1EF45}" srcOrd="1" destOrd="0" presId="urn:microsoft.com/office/officeart/2005/8/layout/hierarchy1"/>
    <dgm:cxn modelId="{471B832F-76F4-4857-A939-029419FE5A27}" type="presParOf" srcId="{EBCB088D-4A6A-4671-8290-6388511A74E3}" destId="{D08B3FE1-0835-42FC-B2D5-C265880640AA}" srcOrd="4" destOrd="0" presId="urn:microsoft.com/office/officeart/2005/8/layout/hierarchy1"/>
    <dgm:cxn modelId="{749C74DE-5220-47EC-83D4-F9ABA846E013}" type="presParOf" srcId="{EBCB088D-4A6A-4671-8290-6388511A74E3}" destId="{58A7344C-CAF3-43A5-B9C1-67E72FE3B0C2}" srcOrd="5" destOrd="0" presId="urn:microsoft.com/office/officeart/2005/8/layout/hierarchy1"/>
    <dgm:cxn modelId="{AE8D104F-2E64-4AB4-AD3A-87F2148E0D57}" type="presParOf" srcId="{58A7344C-CAF3-43A5-B9C1-67E72FE3B0C2}" destId="{CAF8A14D-7E6F-4448-B076-F459CFB5D5FA}" srcOrd="0" destOrd="0" presId="urn:microsoft.com/office/officeart/2005/8/layout/hierarchy1"/>
    <dgm:cxn modelId="{4D6EEA2D-53F6-4A3C-A1A8-7B63EE6F6EE1}" type="presParOf" srcId="{CAF8A14D-7E6F-4448-B076-F459CFB5D5FA}" destId="{EE797974-FC50-439B-8AC9-6514579589DA}" srcOrd="0" destOrd="0" presId="urn:microsoft.com/office/officeart/2005/8/layout/hierarchy1"/>
    <dgm:cxn modelId="{5758A5ED-347E-4BCE-AD59-992E7A9D2592}" type="presParOf" srcId="{CAF8A14D-7E6F-4448-B076-F459CFB5D5FA}" destId="{0D0AE37B-B60F-4EBC-AF11-B2CFD947FC77}" srcOrd="1" destOrd="0" presId="urn:microsoft.com/office/officeart/2005/8/layout/hierarchy1"/>
    <dgm:cxn modelId="{963DE917-F9A4-46F0-8547-EB2D9BD321C2}" type="presParOf" srcId="{58A7344C-CAF3-43A5-B9C1-67E72FE3B0C2}" destId="{48F8FEFE-9FA7-4A36-B7BF-6474F0349A8F}" srcOrd="1" destOrd="0" presId="urn:microsoft.com/office/officeart/2005/8/layout/hierarchy1"/>
    <dgm:cxn modelId="{A33D52F4-EA8D-4DFF-AAE9-2C50085A6C60}" type="presParOf" srcId="{48F8FEFE-9FA7-4A36-B7BF-6474F0349A8F}" destId="{44EBB2D1-003F-42F4-89B9-054757B6BF8A}" srcOrd="0" destOrd="0" presId="urn:microsoft.com/office/officeart/2005/8/layout/hierarchy1"/>
    <dgm:cxn modelId="{A334184A-60A2-4870-ADFD-A595817A54F7}" type="presParOf" srcId="{48F8FEFE-9FA7-4A36-B7BF-6474F0349A8F}" destId="{335C96E7-F1B2-484C-B317-3D008B2DBA4A}" srcOrd="1" destOrd="0" presId="urn:microsoft.com/office/officeart/2005/8/layout/hierarchy1"/>
    <dgm:cxn modelId="{54647783-2E3D-4B43-BA0B-C4383173644E}" type="presParOf" srcId="{335C96E7-F1B2-484C-B317-3D008B2DBA4A}" destId="{5261DFE7-1166-49DF-A031-EB21C4E50316}" srcOrd="0" destOrd="0" presId="urn:microsoft.com/office/officeart/2005/8/layout/hierarchy1"/>
    <dgm:cxn modelId="{E780DAC3-0ACF-4386-A0C9-710CE2726ABA}" type="presParOf" srcId="{5261DFE7-1166-49DF-A031-EB21C4E50316}" destId="{62A2F689-75C3-40D4-87AF-E5567BBF3B69}" srcOrd="0" destOrd="0" presId="urn:microsoft.com/office/officeart/2005/8/layout/hierarchy1"/>
    <dgm:cxn modelId="{945BA088-8198-4BFB-A68E-C561EFB5526A}" type="presParOf" srcId="{5261DFE7-1166-49DF-A031-EB21C4E50316}" destId="{84C38B5F-1E82-49CC-98A7-7F6D46A5AFC6}" srcOrd="1" destOrd="0" presId="urn:microsoft.com/office/officeart/2005/8/layout/hierarchy1"/>
    <dgm:cxn modelId="{4CF48FCF-C023-4FF2-8AAB-80F7DA0B7736}" type="presParOf" srcId="{335C96E7-F1B2-484C-B317-3D008B2DBA4A}" destId="{DFEC5F67-793C-4164-8047-E9E271BD8FE8}" srcOrd="1" destOrd="0" presId="urn:microsoft.com/office/officeart/2005/8/layout/hierarchy1"/>
    <dgm:cxn modelId="{CFECAF6F-D112-48C3-81FB-F0D36EE0E35D}" type="presParOf" srcId="{48F8FEFE-9FA7-4A36-B7BF-6474F0349A8F}" destId="{7A57D46B-D56A-474E-B783-4A1CFA69793D}" srcOrd="2" destOrd="0" presId="urn:microsoft.com/office/officeart/2005/8/layout/hierarchy1"/>
    <dgm:cxn modelId="{375B77CC-C94D-4928-AF40-04B82DEC69ED}" type="presParOf" srcId="{48F8FEFE-9FA7-4A36-B7BF-6474F0349A8F}" destId="{2ED57C48-4D3D-45DC-B6A3-36C749C7C9FA}" srcOrd="3" destOrd="0" presId="urn:microsoft.com/office/officeart/2005/8/layout/hierarchy1"/>
    <dgm:cxn modelId="{4DB864E4-771B-4B9E-9A22-30A720E660AB}" type="presParOf" srcId="{2ED57C48-4D3D-45DC-B6A3-36C749C7C9FA}" destId="{D1D891F6-4B5D-461B-974D-F1EA2056969A}" srcOrd="0" destOrd="0" presId="urn:microsoft.com/office/officeart/2005/8/layout/hierarchy1"/>
    <dgm:cxn modelId="{4A61B336-9379-461B-ABBC-4BB8557337D7}" type="presParOf" srcId="{D1D891F6-4B5D-461B-974D-F1EA2056969A}" destId="{1BA20BAD-4C6F-49E0-94EF-EB5D718C6A02}" srcOrd="0" destOrd="0" presId="urn:microsoft.com/office/officeart/2005/8/layout/hierarchy1"/>
    <dgm:cxn modelId="{6BE6E185-9A60-4FF3-A62E-73FE57B9E21D}" type="presParOf" srcId="{D1D891F6-4B5D-461B-974D-F1EA2056969A}" destId="{97A46636-E282-475F-8CFA-3F2A1D8F6363}" srcOrd="1" destOrd="0" presId="urn:microsoft.com/office/officeart/2005/8/layout/hierarchy1"/>
    <dgm:cxn modelId="{4E3E6986-E8BD-417E-8B3C-283B51AD4007}" type="presParOf" srcId="{2ED57C48-4D3D-45DC-B6A3-36C749C7C9FA}" destId="{2A1B0D84-BDAA-44FD-99B4-12CB83D9B636}" srcOrd="1" destOrd="0" presId="urn:microsoft.com/office/officeart/2005/8/layout/hierarchy1"/>
    <dgm:cxn modelId="{1061D445-613B-4463-80FB-EB31F8580DD6}" type="presParOf" srcId="{48F8FEFE-9FA7-4A36-B7BF-6474F0349A8F}" destId="{E406A1E9-EFA1-4431-B375-96A68FA7BD68}" srcOrd="4" destOrd="0" presId="urn:microsoft.com/office/officeart/2005/8/layout/hierarchy1"/>
    <dgm:cxn modelId="{CBEDA2BD-E308-49F4-8DD6-04C3D40181A4}" type="presParOf" srcId="{48F8FEFE-9FA7-4A36-B7BF-6474F0349A8F}" destId="{AE029B2A-45D5-4551-A180-AC89E91DFBB3}" srcOrd="5" destOrd="0" presId="urn:microsoft.com/office/officeart/2005/8/layout/hierarchy1"/>
    <dgm:cxn modelId="{3DE6A201-AF66-4D4B-AE07-1934177366BC}" type="presParOf" srcId="{AE029B2A-45D5-4551-A180-AC89E91DFBB3}" destId="{0C32E1E9-3E6B-4186-9395-593E2054A14D}" srcOrd="0" destOrd="0" presId="urn:microsoft.com/office/officeart/2005/8/layout/hierarchy1"/>
    <dgm:cxn modelId="{22A89EED-E345-47E2-80E1-9D6A965D882F}" type="presParOf" srcId="{0C32E1E9-3E6B-4186-9395-593E2054A14D}" destId="{F73BA13C-1004-450B-9358-54BD40DDDA69}" srcOrd="0" destOrd="0" presId="urn:microsoft.com/office/officeart/2005/8/layout/hierarchy1"/>
    <dgm:cxn modelId="{DA542B37-A06A-4B29-A66B-039AD6670910}" type="presParOf" srcId="{0C32E1E9-3E6B-4186-9395-593E2054A14D}" destId="{37DD36D2-28B8-4587-A9B6-AC10113AB08C}" srcOrd="1" destOrd="0" presId="urn:microsoft.com/office/officeart/2005/8/layout/hierarchy1"/>
    <dgm:cxn modelId="{53221E14-7424-4F60-84A7-3C2255785AEF}" type="presParOf" srcId="{AE029B2A-45D5-4551-A180-AC89E91DFBB3}" destId="{A7E1B4EA-D5E4-472A-8CEC-796FE9915E17}" srcOrd="1" destOrd="0" presId="urn:microsoft.com/office/officeart/2005/8/layout/hierarchy1"/>
    <dgm:cxn modelId="{992213F1-4983-4F57-915B-26A232EEFC22}" type="presParOf" srcId="{EBCB088D-4A6A-4671-8290-6388511A74E3}" destId="{4DF821ED-372E-4439-BAF9-D31A8306AF51}" srcOrd="6" destOrd="0" presId="urn:microsoft.com/office/officeart/2005/8/layout/hierarchy1"/>
    <dgm:cxn modelId="{7886311C-6981-4DB2-A6C3-F1D1C2A36AB6}" type="presParOf" srcId="{EBCB088D-4A6A-4671-8290-6388511A74E3}" destId="{F85E2795-ED37-469D-8B16-9A1A3A293369}" srcOrd="7" destOrd="0" presId="urn:microsoft.com/office/officeart/2005/8/layout/hierarchy1"/>
    <dgm:cxn modelId="{A26A3F9F-8A9B-416D-990B-DF508A369351}" type="presParOf" srcId="{F85E2795-ED37-469D-8B16-9A1A3A293369}" destId="{882B6C98-E877-4780-A90F-61FDA150BE14}" srcOrd="0" destOrd="0" presId="urn:microsoft.com/office/officeart/2005/8/layout/hierarchy1"/>
    <dgm:cxn modelId="{B2CBAA14-2E03-4751-8349-4775919C9030}" type="presParOf" srcId="{882B6C98-E877-4780-A90F-61FDA150BE14}" destId="{CD1D21BA-B489-42B6-8D6B-CD3090923E6E}" srcOrd="0" destOrd="0" presId="urn:microsoft.com/office/officeart/2005/8/layout/hierarchy1"/>
    <dgm:cxn modelId="{748C5ED7-D1B2-4300-8560-9B7F95CF36B2}" type="presParOf" srcId="{882B6C98-E877-4780-A90F-61FDA150BE14}" destId="{AA1EE410-E6E5-49A8-9B8F-14088491E7DA}" srcOrd="1" destOrd="0" presId="urn:microsoft.com/office/officeart/2005/8/layout/hierarchy1"/>
    <dgm:cxn modelId="{485899EA-C291-470B-8BED-B28A6DF57B60}" type="presParOf" srcId="{F85E2795-ED37-469D-8B16-9A1A3A293369}" destId="{8B0A5F13-02EA-458D-877F-8383CA812771}" srcOrd="1" destOrd="0" presId="urn:microsoft.com/office/officeart/2005/8/layout/hierarchy1"/>
    <dgm:cxn modelId="{1286ECA8-EB56-4269-95E9-8C6FC9C8DC31}" type="presParOf" srcId="{8B0A5F13-02EA-458D-877F-8383CA812771}" destId="{85D6B218-F2D6-42B9-89E9-4E0E9B8AC095}" srcOrd="0" destOrd="0" presId="urn:microsoft.com/office/officeart/2005/8/layout/hierarchy1"/>
    <dgm:cxn modelId="{63AA60DF-FF8C-416E-A632-710BFB74E437}" type="presParOf" srcId="{8B0A5F13-02EA-458D-877F-8383CA812771}" destId="{A7A16AEB-C0ED-4817-A101-8622D1E00C72}" srcOrd="1" destOrd="0" presId="urn:microsoft.com/office/officeart/2005/8/layout/hierarchy1"/>
    <dgm:cxn modelId="{8D340F12-D9F4-4163-B36B-ECEAAE06888D}" type="presParOf" srcId="{A7A16AEB-C0ED-4817-A101-8622D1E00C72}" destId="{2DD44A34-E853-4294-B901-CCA9BBF71C38}" srcOrd="0" destOrd="0" presId="urn:microsoft.com/office/officeart/2005/8/layout/hierarchy1"/>
    <dgm:cxn modelId="{CDEB6C11-B2AD-4EC2-8B1E-045CF2B6049D}" type="presParOf" srcId="{2DD44A34-E853-4294-B901-CCA9BBF71C38}" destId="{C55438C9-E5EA-412D-9A5F-22F367367D5D}" srcOrd="0" destOrd="0" presId="urn:microsoft.com/office/officeart/2005/8/layout/hierarchy1"/>
    <dgm:cxn modelId="{BFD4A935-A14C-42BA-80DC-9ADFAD3EE280}" type="presParOf" srcId="{2DD44A34-E853-4294-B901-CCA9BBF71C38}" destId="{3F434F32-5AB5-4523-98CC-460B47048B65}" srcOrd="1" destOrd="0" presId="urn:microsoft.com/office/officeart/2005/8/layout/hierarchy1"/>
    <dgm:cxn modelId="{30638189-F851-463A-9509-6C6B0F04F285}" type="presParOf" srcId="{A7A16AEB-C0ED-4817-A101-8622D1E00C72}" destId="{9089F108-2CCF-4E72-9A82-AD9E038EBADB}" srcOrd="1" destOrd="0" presId="urn:microsoft.com/office/officeart/2005/8/layout/hierarchy1"/>
    <dgm:cxn modelId="{DF707A3C-C054-43CE-8105-B140074F0E3E}" type="presParOf" srcId="{8B0A5F13-02EA-458D-877F-8383CA812771}" destId="{A9669B1C-11C4-44BD-B8D9-3046280CD0B8}" srcOrd="2" destOrd="0" presId="urn:microsoft.com/office/officeart/2005/8/layout/hierarchy1"/>
    <dgm:cxn modelId="{E43FC64F-7CFC-4780-B3EB-405D7EB990DC}" type="presParOf" srcId="{8B0A5F13-02EA-458D-877F-8383CA812771}" destId="{39397F4D-2D2F-4646-A1A7-10CD0EF1BF56}" srcOrd="3" destOrd="0" presId="urn:microsoft.com/office/officeart/2005/8/layout/hierarchy1"/>
    <dgm:cxn modelId="{09F764E0-5424-4F62-823A-2DE7172C01F3}" type="presParOf" srcId="{39397F4D-2D2F-4646-A1A7-10CD0EF1BF56}" destId="{A6239C4F-CEF4-4E10-9E04-1B3817E8225B}" srcOrd="0" destOrd="0" presId="urn:microsoft.com/office/officeart/2005/8/layout/hierarchy1"/>
    <dgm:cxn modelId="{38E1E301-ABAE-47BD-A361-461D85F3FC04}" type="presParOf" srcId="{A6239C4F-CEF4-4E10-9E04-1B3817E8225B}" destId="{9912BAAF-06E4-4A47-9109-45941CC4A709}" srcOrd="0" destOrd="0" presId="urn:microsoft.com/office/officeart/2005/8/layout/hierarchy1"/>
    <dgm:cxn modelId="{70887602-0D6A-4B8D-8823-6EC6100E6AFE}" type="presParOf" srcId="{A6239C4F-CEF4-4E10-9E04-1B3817E8225B}" destId="{45C72178-80B9-4863-B7F8-D0FB11AAD8CE}" srcOrd="1" destOrd="0" presId="urn:microsoft.com/office/officeart/2005/8/layout/hierarchy1"/>
    <dgm:cxn modelId="{0A939202-492A-40D6-80DA-3A1F09ED8D2E}" type="presParOf" srcId="{39397F4D-2D2F-4646-A1A7-10CD0EF1BF56}" destId="{3293C200-F0B7-49D4-9EC1-A95C6E95435F}" srcOrd="1" destOrd="0" presId="urn:microsoft.com/office/officeart/2005/8/layout/hierarchy1"/>
    <dgm:cxn modelId="{9B87E8D7-7912-41F5-86CA-E4EA135BA0D6}" type="presParOf" srcId="{8B0A5F13-02EA-458D-877F-8383CA812771}" destId="{13FCF4DE-414B-421C-B497-8E4250AFACE9}" srcOrd="4" destOrd="0" presId="urn:microsoft.com/office/officeart/2005/8/layout/hierarchy1"/>
    <dgm:cxn modelId="{DF7680CE-F8E3-4B9C-83B4-9D5C01EF7E22}" type="presParOf" srcId="{8B0A5F13-02EA-458D-877F-8383CA812771}" destId="{7CEC5861-E2FE-43EC-9B9F-BDBDD14733C7}" srcOrd="5" destOrd="0" presId="urn:microsoft.com/office/officeart/2005/8/layout/hierarchy1"/>
    <dgm:cxn modelId="{6D03577F-B7FD-4A38-A12A-52670DF31881}" type="presParOf" srcId="{7CEC5861-E2FE-43EC-9B9F-BDBDD14733C7}" destId="{BF92F298-BE84-4A0A-BC00-D85A709F4C70}" srcOrd="0" destOrd="0" presId="urn:microsoft.com/office/officeart/2005/8/layout/hierarchy1"/>
    <dgm:cxn modelId="{7AC96619-042F-4C62-9129-5C93738856F8}" type="presParOf" srcId="{BF92F298-BE84-4A0A-BC00-D85A709F4C70}" destId="{D929A6EC-D003-441C-8A5D-A8FE0BB7D400}" srcOrd="0" destOrd="0" presId="urn:microsoft.com/office/officeart/2005/8/layout/hierarchy1"/>
    <dgm:cxn modelId="{E77BA277-B7B4-4894-942F-411BDF7E78C0}" type="presParOf" srcId="{BF92F298-BE84-4A0A-BC00-D85A709F4C70}" destId="{846476CD-6ADF-4EAB-B3E0-A540F65AE504}" srcOrd="1" destOrd="0" presId="urn:microsoft.com/office/officeart/2005/8/layout/hierarchy1"/>
    <dgm:cxn modelId="{FB24522B-3224-4DBF-86E9-41C407725DC2}" type="presParOf" srcId="{7CEC5861-E2FE-43EC-9B9F-BDBDD14733C7}" destId="{A62B73A4-AA93-4F82-98D4-8168EC777010}" srcOrd="1" destOrd="0" presId="urn:microsoft.com/office/officeart/2005/8/layout/hierarchy1"/>
    <dgm:cxn modelId="{7D976F7B-E234-4061-AE52-BB810D87496E}" type="presParOf" srcId="{8B0A5F13-02EA-458D-877F-8383CA812771}" destId="{974207EA-6B66-4C26-8A93-4F48AB545808}" srcOrd="6" destOrd="0" presId="urn:microsoft.com/office/officeart/2005/8/layout/hierarchy1"/>
    <dgm:cxn modelId="{8331F85E-D4A8-4E1D-90A1-FA147AC1D32F}" type="presParOf" srcId="{8B0A5F13-02EA-458D-877F-8383CA812771}" destId="{06943A3A-BCCE-44A2-9A93-618A3C55FD15}" srcOrd="7" destOrd="0" presId="urn:microsoft.com/office/officeart/2005/8/layout/hierarchy1"/>
    <dgm:cxn modelId="{02BB08BA-B6F8-446C-ABCF-E190837BB527}" type="presParOf" srcId="{06943A3A-BCCE-44A2-9A93-618A3C55FD15}" destId="{3A6DDB70-B4D5-4B9A-8D5D-E4DDE5D9835D}" srcOrd="0" destOrd="0" presId="urn:microsoft.com/office/officeart/2005/8/layout/hierarchy1"/>
    <dgm:cxn modelId="{CB313219-4B46-4211-A469-30B315A45F94}" type="presParOf" srcId="{3A6DDB70-B4D5-4B9A-8D5D-E4DDE5D9835D}" destId="{0E78DADC-9F02-4FE2-AB2A-47AEB2D7B152}" srcOrd="0" destOrd="0" presId="urn:microsoft.com/office/officeart/2005/8/layout/hierarchy1"/>
    <dgm:cxn modelId="{3BDD1E50-6700-44B8-8A8B-22AAA16A5686}" type="presParOf" srcId="{3A6DDB70-B4D5-4B9A-8D5D-E4DDE5D9835D}" destId="{30FC0C67-F73D-4839-9A4E-81DB817CAB95}" srcOrd="1" destOrd="0" presId="urn:microsoft.com/office/officeart/2005/8/layout/hierarchy1"/>
    <dgm:cxn modelId="{F87579A0-26D4-4D0F-A549-C0116790660D}" type="presParOf" srcId="{06943A3A-BCCE-44A2-9A93-618A3C55FD15}" destId="{BDDE784E-03C9-49D7-9B94-165CA474A3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207EA-6B66-4C26-8A93-4F48AB545808}">
      <dsp:nvSpPr>
        <dsp:cNvPr id="0" name=""/>
        <dsp:cNvSpPr/>
      </dsp:nvSpPr>
      <dsp:spPr>
        <a:xfrm>
          <a:off x="7917284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919953" y="99452"/>
              </a:lnTo>
              <a:lnTo>
                <a:pt x="919953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CF4DE-414B-421C-B497-8E4250AFACE9}">
      <dsp:nvSpPr>
        <dsp:cNvPr id="0" name=""/>
        <dsp:cNvSpPr/>
      </dsp:nvSpPr>
      <dsp:spPr>
        <a:xfrm>
          <a:off x="7917284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306651" y="99452"/>
              </a:lnTo>
              <a:lnTo>
                <a:pt x="306651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9B1C-11C4-44BD-B8D9-3046280CD0B8}">
      <dsp:nvSpPr>
        <dsp:cNvPr id="0" name=""/>
        <dsp:cNvSpPr/>
      </dsp:nvSpPr>
      <dsp:spPr>
        <a:xfrm>
          <a:off x="7610633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306651" y="0"/>
              </a:moveTo>
              <a:lnTo>
                <a:pt x="306651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6B218-F2D6-42B9-89E9-4E0E9B8AC095}">
      <dsp:nvSpPr>
        <dsp:cNvPr id="0" name=""/>
        <dsp:cNvSpPr/>
      </dsp:nvSpPr>
      <dsp:spPr>
        <a:xfrm>
          <a:off x="6997331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919953" y="0"/>
              </a:moveTo>
              <a:lnTo>
                <a:pt x="919953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821ED-372E-4439-BAF9-D31A8306AF51}">
      <dsp:nvSpPr>
        <dsp:cNvPr id="0" name=""/>
        <dsp:cNvSpPr/>
      </dsp:nvSpPr>
      <dsp:spPr>
        <a:xfrm>
          <a:off x="4544122" y="3097259"/>
          <a:ext cx="3373161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3373161" y="99452"/>
              </a:lnTo>
              <a:lnTo>
                <a:pt x="3373161" y="1459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6A1E9-EFA1-4431-B375-96A68FA7BD68}">
      <dsp:nvSpPr>
        <dsp:cNvPr id="0" name=""/>
        <dsp:cNvSpPr/>
      </dsp:nvSpPr>
      <dsp:spPr>
        <a:xfrm>
          <a:off x="5770726" y="3561835"/>
          <a:ext cx="613302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613302" y="99452"/>
              </a:lnTo>
              <a:lnTo>
                <a:pt x="613302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7D46B-D56A-474E-B783-4A1CFA69793D}">
      <dsp:nvSpPr>
        <dsp:cNvPr id="0" name=""/>
        <dsp:cNvSpPr/>
      </dsp:nvSpPr>
      <dsp:spPr>
        <a:xfrm>
          <a:off x="5725006" y="3561835"/>
          <a:ext cx="91440" cy="145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B2D1-003F-42F4-89B9-054757B6BF8A}">
      <dsp:nvSpPr>
        <dsp:cNvPr id="0" name=""/>
        <dsp:cNvSpPr/>
      </dsp:nvSpPr>
      <dsp:spPr>
        <a:xfrm>
          <a:off x="5157424" y="3561835"/>
          <a:ext cx="613302" cy="145938"/>
        </a:xfrm>
        <a:custGeom>
          <a:avLst/>
          <a:gdLst/>
          <a:ahLst/>
          <a:cxnLst/>
          <a:rect l="0" t="0" r="0" b="0"/>
          <a:pathLst>
            <a:path>
              <a:moveTo>
                <a:pt x="613302" y="0"/>
              </a:moveTo>
              <a:lnTo>
                <a:pt x="613302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B3FE1-0835-42FC-B2D5-C265880640AA}">
      <dsp:nvSpPr>
        <dsp:cNvPr id="0" name=""/>
        <dsp:cNvSpPr/>
      </dsp:nvSpPr>
      <dsp:spPr>
        <a:xfrm>
          <a:off x="4544122" y="3097259"/>
          <a:ext cx="1226604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1226604" y="99452"/>
              </a:lnTo>
              <a:lnTo>
                <a:pt x="1226604" y="1459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832BF-FD57-4B6D-B62C-053884B4166B}">
      <dsp:nvSpPr>
        <dsp:cNvPr id="0" name=""/>
        <dsp:cNvSpPr/>
      </dsp:nvSpPr>
      <dsp:spPr>
        <a:xfrm>
          <a:off x="3624169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919953" y="99452"/>
              </a:lnTo>
              <a:lnTo>
                <a:pt x="919953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C1F0D-DE70-4087-BB3F-F00FBB0FDAAB}">
      <dsp:nvSpPr>
        <dsp:cNvPr id="0" name=""/>
        <dsp:cNvSpPr/>
      </dsp:nvSpPr>
      <dsp:spPr>
        <a:xfrm>
          <a:off x="3624169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306651" y="99452"/>
              </a:lnTo>
              <a:lnTo>
                <a:pt x="306651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00DB7-A37B-4E77-A9CE-F16E77AC076A}">
      <dsp:nvSpPr>
        <dsp:cNvPr id="0" name=""/>
        <dsp:cNvSpPr/>
      </dsp:nvSpPr>
      <dsp:spPr>
        <a:xfrm>
          <a:off x="3317518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306651" y="0"/>
              </a:moveTo>
              <a:lnTo>
                <a:pt x="306651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B5363-A8B7-4972-804C-B8DC139761F6}">
      <dsp:nvSpPr>
        <dsp:cNvPr id="0" name=""/>
        <dsp:cNvSpPr/>
      </dsp:nvSpPr>
      <dsp:spPr>
        <a:xfrm>
          <a:off x="2704216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919953" y="0"/>
              </a:moveTo>
              <a:lnTo>
                <a:pt x="919953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8CC27-88E7-46A6-AD19-22486782F653}">
      <dsp:nvSpPr>
        <dsp:cNvPr id="0" name=""/>
        <dsp:cNvSpPr/>
      </dsp:nvSpPr>
      <dsp:spPr>
        <a:xfrm>
          <a:off x="3624169" y="3097259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919953" y="0"/>
              </a:moveTo>
              <a:lnTo>
                <a:pt x="919953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3774E-6AE1-42A9-A84F-A0E4E27644F0}">
      <dsp:nvSpPr>
        <dsp:cNvPr id="0" name=""/>
        <dsp:cNvSpPr/>
      </dsp:nvSpPr>
      <dsp:spPr>
        <a:xfrm>
          <a:off x="1170961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919953" y="99452"/>
              </a:lnTo>
              <a:lnTo>
                <a:pt x="919953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3F51E-511A-4961-9445-FB4A34A00CF0}">
      <dsp:nvSpPr>
        <dsp:cNvPr id="0" name=""/>
        <dsp:cNvSpPr/>
      </dsp:nvSpPr>
      <dsp:spPr>
        <a:xfrm>
          <a:off x="1170961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52"/>
              </a:lnTo>
              <a:lnTo>
                <a:pt x="306651" y="99452"/>
              </a:lnTo>
              <a:lnTo>
                <a:pt x="306651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15D52-AF65-4243-BC87-1192746046B3}">
      <dsp:nvSpPr>
        <dsp:cNvPr id="0" name=""/>
        <dsp:cNvSpPr/>
      </dsp:nvSpPr>
      <dsp:spPr>
        <a:xfrm>
          <a:off x="864310" y="3561835"/>
          <a:ext cx="306651" cy="145938"/>
        </a:xfrm>
        <a:custGeom>
          <a:avLst/>
          <a:gdLst/>
          <a:ahLst/>
          <a:cxnLst/>
          <a:rect l="0" t="0" r="0" b="0"/>
          <a:pathLst>
            <a:path>
              <a:moveTo>
                <a:pt x="306651" y="0"/>
              </a:moveTo>
              <a:lnTo>
                <a:pt x="306651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9E351-0D8C-4924-A3D1-90E5B65AEC68}">
      <dsp:nvSpPr>
        <dsp:cNvPr id="0" name=""/>
        <dsp:cNvSpPr/>
      </dsp:nvSpPr>
      <dsp:spPr>
        <a:xfrm>
          <a:off x="251007" y="3561835"/>
          <a:ext cx="919953" cy="145938"/>
        </a:xfrm>
        <a:custGeom>
          <a:avLst/>
          <a:gdLst/>
          <a:ahLst/>
          <a:cxnLst/>
          <a:rect l="0" t="0" r="0" b="0"/>
          <a:pathLst>
            <a:path>
              <a:moveTo>
                <a:pt x="919953" y="0"/>
              </a:moveTo>
              <a:lnTo>
                <a:pt x="919953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8B8E9-033A-4130-949A-8167463354F7}">
      <dsp:nvSpPr>
        <dsp:cNvPr id="0" name=""/>
        <dsp:cNvSpPr/>
      </dsp:nvSpPr>
      <dsp:spPr>
        <a:xfrm>
          <a:off x="1170961" y="3097259"/>
          <a:ext cx="3373161" cy="145938"/>
        </a:xfrm>
        <a:custGeom>
          <a:avLst/>
          <a:gdLst/>
          <a:ahLst/>
          <a:cxnLst/>
          <a:rect l="0" t="0" r="0" b="0"/>
          <a:pathLst>
            <a:path>
              <a:moveTo>
                <a:pt x="3373161" y="0"/>
              </a:moveTo>
              <a:lnTo>
                <a:pt x="3373161" y="99452"/>
              </a:lnTo>
              <a:lnTo>
                <a:pt x="0" y="99452"/>
              </a:lnTo>
              <a:lnTo>
                <a:pt x="0" y="1459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530DC-CF58-4602-938D-59BEC05F0DA3}">
      <dsp:nvSpPr>
        <dsp:cNvPr id="0" name=""/>
        <dsp:cNvSpPr/>
      </dsp:nvSpPr>
      <dsp:spPr>
        <a:xfrm>
          <a:off x="4293226" y="2778621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14A7F-D438-4FA0-8622-8E209FB9D0FD}">
      <dsp:nvSpPr>
        <dsp:cNvPr id="0" name=""/>
        <dsp:cNvSpPr/>
      </dsp:nvSpPr>
      <dsp:spPr>
        <a:xfrm>
          <a:off x="4348981" y="2831588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Main</a:t>
          </a:r>
          <a:endParaRPr lang="ko-KR" altLang="en-US" sz="1000" kern="1200" dirty="0"/>
        </a:p>
      </dsp:txBody>
      <dsp:txXfrm>
        <a:off x="4358314" y="2840921"/>
        <a:ext cx="483126" cy="299972"/>
      </dsp:txXfrm>
    </dsp:sp>
    <dsp:sp modelId="{A0BEC9E4-8D89-40CB-AAB7-F238BFBFF34E}">
      <dsp:nvSpPr>
        <dsp:cNvPr id="0" name=""/>
        <dsp:cNvSpPr/>
      </dsp:nvSpPr>
      <dsp:spPr>
        <a:xfrm>
          <a:off x="920064" y="3243197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C354F-60A1-4332-A7E3-4B830A7E2410}">
      <dsp:nvSpPr>
        <dsp:cNvPr id="0" name=""/>
        <dsp:cNvSpPr/>
      </dsp:nvSpPr>
      <dsp:spPr>
        <a:xfrm>
          <a:off x="975819" y="3296164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A</a:t>
          </a:r>
          <a:endParaRPr lang="ko-KR" altLang="en-US" sz="1000" kern="1200" dirty="0"/>
        </a:p>
      </dsp:txBody>
      <dsp:txXfrm>
        <a:off x="985152" y="3305497"/>
        <a:ext cx="483126" cy="299972"/>
      </dsp:txXfrm>
    </dsp:sp>
    <dsp:sp modelId="{4AD0DAD9-85E8-4F9F-B835-C8676CFDCCE3}">
      <dsp:nvSpPr>
        <dsp:cNvPr id="0" name=""/>
        <dsp:cNvSpPr/>
      </dsp:nvSpPr>
      <dsp:spPr>
        <a:xfrm>
          <a:off x="111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D4F2-68F0-4CA4-9B9B-DF2CDEC91F98}">
      <dsp:nvSpPr>
        <dsp:cNvPr id="0" name=""/>
        <dsp:cNvSpPr/>
      </dsp:nvSpPr>
      <dsp:spPr>
        <a:xfrm>
          <a:off x="55866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가</a:t>
          </a:r>
          <a:endParaRPr lang="ko-KR" altLang="en-US" sz="1000" kern="1200" dirty="0"/>
        </a:p>
      </dsp:txBody>
      <dsp:txXfrm>
        <a:off x="65199" y="3770073"/>
        <a:ext cx="483126" cy="299972"/>
      </dsp:txXfrm>
    </dsp:sp>
    <dsp:sp modelId="{E06A1A74-FF1C-431D-AD34-9D205EF5A668}">
      <dsp:nvSpPr>
        <dsp:cNvPr id="0" name=""/>
        <dsp:cNvSpPr/>
      </dsp:nvSpPr>
      <dsp:spPr>
        <a:xfrm>
          <a:off x="613413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FE995-FFCB-40CE-8779-A5926A99A8C9}">
      <dsp:nvSpPr>
        <dsp:cNvPr id="0" name=""/>
        <dsp:cNvSpPr/>
      </dsp:nvSpPr>
      <dsp:spPr>
        <a:xfrm>
          <a:off x="669168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나</a:t>
          </a:r>
          <a:endParaRPr lang="ko-KR" altLang="en-US" sz="1000" kern="1200" dirty="0"/>
        </a:p>
      </dsp:txBody>
      <dsp:txXfrm>
        <a:off x="678501" y="3770073"/>
        <a:ext cx="483126" cy="299972"/>
      </dsp:txXfrm>
    </dsp:sp>
    <dsp:sp modelId="{44FC8EB8-4DF7-499C-AF36-B5D7C2F340F8}">
      <dsp:nvSpPr>
        <dsp:cNvPr id="0" name=""/>
        <dsp:cNvSpPr/>
      </dsp:nvSpPr>
      <dsp:spPr>
        <a:xfrm>
          <a:off x="1226715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E610A-0E82-4E02-8C9A-1CF65666F0AA}">
      <dsp:nvSpPr>
        <dsp:cNvPr id="0" name=""/>
        <dsp:cNvSpPr/>
      </dsp:nvSpPr>
      <dsp:spPr>
        <a:xfrm>
          <a:off x="1282470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다</a:t>
          </a:r>
          <a:endParaRPr lang="ko-KR" altLang="en-US" sz="1000" kern="1200" dirty="0"/>
        </a:p>
      </dsp:txBody>
      <dsp:txXfrm>
        <a:off x="1291803" y="3770073"/>
        <a:ext cx="483126" cy="299972"/>
      </dsp:txXfrm>
    </dsp:sp>
    <dsp:sp modelId="{962F01E2-6BF9-4108-B9CF-1B2F1571FDCA}">
      <dsp:nvSpPr>
        <dsp:cNvPr id="0" name=""/>
        <dsp:cNvSpPr/>
      </dsp:nvSpPr>
      <dsp:spPr>
        <a:xfrm>
          <a:off x="1840017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92DB1-387F-4F24-8E6A-B4C3395D881C}">
      <dsp:nvSpPr>
        <dsp:cNvPr id="0" name=""/>
        <dsp:cNvSpPr/>
      </dsp:nvSpPr>
      <dsp:spPr>
        <a:xfrm>
          <a:off x="1895772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라</a:t>
          </a:r>
          <a:endParaRPr lang="ko-KR" altLang="en-US" sz="1000" kern="1200" dirty="0"/>
        </a:p>
      </dsp:txBody>
      <dsp:txXfrm>
        <a:off x="1905105" y="3770073"/>
        <a:ext cx="483126" cy="299972"/>
      </dsp:txXfrm>
    </dsp:sp>
    <dsp:sp modelId="{90E88B88-92B9-44F0-8713-898AB58E8220}">
      <dsp:nvSpPr>
        <dsp:cNvPr id="0" name=""/>
        <dsp:cNvSpPr/>
      </dsp:nvSpPr>
      <dsp:spPr>
        <a:xfrm>
          <a:off x="3373273" y="3243197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50091-4690-4E53-A631-2750116ABF90}">
      <dsp:nvSpPr>
        <dsp:cNvPr id="0" name=""/>
        <dsp:cNvSpPr/>
      </dsp:nvSpPr>
      <dsp:spPr>
        <a:xfrm>
          <a:off x="3429027" y="3296164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B</a:t>
          </a:r>
          <a:endParaRPr lang="ko-KR" altLang="en-US" sz="1000" kern="1200" dirty="0"/>
        </a:p>
      </dsp:txBody>
      <dsp:txXfrm>
        <a:off x="3438360" y="3305497"/>
        <a:ext cx="483126" cy="299972"/>
      </dsp:txXfrm>
    </dsp:sp>
    <dsp:sp modelId="{A219C66C-5E84-4C37-9262-F6604F4C03A5}">
      <dsp:nvSpPr>
        <dsp:cNvPr id="0" name=""/>
        <dsp:cNvSpPr/>
      </dsp:nvSpPr>
      <dsp:spPr>
        <a:xfrm>
          <a:off x="2453320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E51FA-FA25-4F11-9238-B48F11DA3929}">
      <dsp:nvSpPr>
        <dsp:cNvPr id="0" name=""/>
        <dsp:cNvSpPr/>
      </dsp:nvSpPr>
      <dsp:spPr>
        <a:xfrm>
          <a:off x="2509074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마</a:t>
          </a:r>
          <a:endParaRPr lang="ko-KR" altLang="en-US" sz="1000" kern="1200" dirty="0"/>
        </a:p>
      </dsp:txBody>
      <dsp:txXfrm>
        <a:off x="2518407" y="3770073"/>
        <a:ext cx="483126" cy="299972"/>
      </dsp:txXfrm>
    </dsp:sp>
    <dsp:sp modelId="{E3063B34-856D-49C6-BA90-A367A44AA065}">
      <dsp:nvSpPr>
        <dsp:cNvPr id="0" name=""/>
        <dsp:cNvSpPr/>
      </dsp:nvSpPr>
      <dsp:spPr>
        <a:xfrm>
          <a:off x="3066622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5F2C5-B5BE-4607-BF14-2C93CF306636}">
      <dsp:nvSpPr>
        <dsp:cNvPr id="0" name=""/>
        <dsp:cNvSpPr/>
      </dsp:nvSpPr>
      <dsp:spPr>
        <a:xfrm>
          <a:off x="3122376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바</a:t>
          </a:r>
          <a:endParaRPr lang="ko-KR" altLang="en-US" sz="1000" kern="1200" dirty="0"/>
        </a:p>
      </dsp:txBody>
      <dsp:txXfrm>
        <a:off x="3131709" y="3770073"/>
        <a:ext cx="483126" cy="299972"/>
      </dsp:txXfrm>
    </dsp:sp>
    <dsp:sp modelId="{EC348B11-9AD7-4261-A522-F7E0289BE064}">
      <dsp:nvSpPr>
        <dsp:cNvPr id="0" name=""/>
        <dsp:cNvSpPr/>
      </dsp:nvSpPr>
      <dsp:spPr>
        <a:xfrm>
          <a:off x="3679924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D34F1-4246-4426-AE5E-84CD7D89D021}">
      <dsp:nvSpPr>
        <dsp:cNvPr id="0" name=""/>
        <dsp:cNvSpPr/>
      </dsp:nvSpPr>
      <dsp:spPr>
        <a:xfrm>
          <a:off x="3735678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사</a:t>
          </a:r>
          <a:endParaRPr lang="ko-KR" altLang="en-US" sz="1000" kern="1200" dirty="0"/>
        </a:p>
      </dsp:txBody>
      <dsp:txXfrm>
        <a:off x="3745011" y="3770073"/>
        <a:ext cx="483126" cy="299972"/>
      </dsp:txXfrm>
    </dsp:sp>
    <dsp:sp modelId="{7A6BA50B-0122-499A-81EB-693854D91D14}">
      <dsp:nvSpPr>
        <dsp:cNvPr id="0" name=""/>
        <dsp:cNvSpPr/>
      </dsp:nvSpPr>
      <dsp:spPr>
        <a:xfrm>
          <a:off x="4293226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0C3CF-DA19-4DEA-A333-9A3F6684CABB}">
      <dsp:nvSpPr>
        <dsp:cNvPr id="0" name=""/>
        <dsp:cNvSpPr/>
      </dsp:nvSpPr>
      <dsp:spPr>
        <a:xfrm>
          <a:off x="4348981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아</a:t>
          </a:r>
          <a:endParaRPr lang="ko-KR" altLang="en-US" sz="1000" kern="1200" dirty="0"/>
        </a:p>
      </dsp:txBody>
      <dsp:txXfrm>
        <a:off x="4358314" y="3770073"/>
        <a:ext cx="483126" cy="299972"/>
      </dsp:txXfrm>
    </dsp:sp>
    <dsp:sp modelId="{EE797974-FC50-439B-8AC9-6514579589DA}">
      <dsp:nvSpPr>
        <dsp:cNvPr id="0" name=""/>
        <dsp:cNvSpPr/>
      </dsp:nvSpPr>
      <dsp:spPr>
        <a:xfrm>
          <a:off x="5519830" y="3243197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E37B-B60F-4EBC-AF11-B2CFD947FC77}">
      <dsp:nvSpPr>
        <dsp:cNvPr id="0" name=""/>
        <dsp:cNvSpPr/>
      </dsp:nvSpPr>
      <dsp:spPr>
        <a:xfrm>
          <a:off x="5575585" y="3296164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</a:t>
          </a:r>
          <a:endParaRPr lang="ko-KR" altLang="en-US" sz="1000" kern="1200" dirty="0"/>
        </a:p>
      </dsp:txBody>
      <dsp:txXfrm>
        <a:off x="5584918" y="3305497"/>
        <a:ext cx="483126" cy="299972"/>
      </dsp:txXfrm>
    </dsp:sp>
    <dsp:sp modelId="{62A2F689-75C3-40D4-87AF-E5567BBF3B69}">
      <dsp:nvSpPr>
        <dsp:cNvPr id="0" name=""/>
        <dsp:cNvSpPr/>
      </dsp:nvSpPr>
      <dsp:spPr>
        <a:xfrm>
          <a:off x="4906528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38B5F-1E82-49CC-98A7-7F6D46A5AFC6}">
      <dsp:nvSpPr>
        <dsp:cNvPr id="0" name=""/>
        <dsp:cNvSpPr/>
      </dsp:nvSpPr>
      <dsp:spPr>
        <a:xfrm>
          <a:off x="4962283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자</a:t>
          </a:r>
          <a:endParaRPr lang="ko-KR" altLang="en-US" sz="1000" kern="1200" dirty="0"/>
        </a:p>
      </dsp:txBody>
      <dsp:txXfrm>
        <a:off x="4971616" y="3770073"/>
        <a:ext cx="483126" cy="299972"/>
      </dsp:txXfrm>
    </dsp:sp>
    <dsp:sp modelId="{1BA20BAD-4C6F-49E0-94EF-EB5D718C6A02}">
      <dsp:nvSpPr>
        <dsp:cNvPr id="0" name=""/>
        <dsp:cNvSpPr/>
      </dsp:nvSpPr>
      <dsp:spPr>
        <a:xfrm>
          <a:off x="5519830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46636-E282-475F-8CFA-3F2A1D8F6363}">
      <dsp:nvSpPr>
        <dsp:cNvPr id="0" name=""/>
        <dsp:cNvSpPr/>
      </dsp:nvSpPr>
      <dsp:spPr>
        <a:xfrm>
          <a:off x="5575585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차</a:t>
          </a:r>
          <a:endParaRPr lang="ko-KR" altLang="en-US" sz="1000" kern="1200" dirty="0"/>
        </a:p>
      </dsp:txBody>
      <dsp:txXfrm>
        <a:off x="5584918" y="3770073"/>
        <a:ext cx="483126" cy="299972"/>
      </dsp:txXfrm>
    </dsp:sp>
    <dsp:sp modelId="{F73BA13C-1004-450B-9358-54BD40DDDA69}">
      <dsp:nvSpPr>
        <dsp:cNvPr id="0" name=""/>
        <dsp:cNvSpPr/>
      </dsp:nvSpPr>
      <dsp:spPr>
        <a:xfrm>
          <a:off x="6133132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36D2-28B8-4587-A9B6-AC10113AB08C}">
      <dsp:nvSpPr>
        <dsp:cNvPr id="0" name=""/>
        <dsp:cNvSpPr/>
      </dsp:nvSpPr>
      <dsp:spPr>
        <a:xfrm>
          <a:off x="6188887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카</a:t>
          </a:r>
          <a:endParaRPr lang="ko-KR" altLang="en-US" sz="1000" kern="1200" dirty="0"/>
        </a:p>
      </dsp:txBody>
      <dsp:txXfrm>
        <a:off x="6198220" y="3770073"/>
        <a:ext cx="483126" cy="299972"/>
      </dsp:txXfrm>
    </dsp:sp>
    <dsp:sp modelId="{CD1D21BA-B489-42B6-8D6B-CD3090923E6E}">
      <dsp:nvSpPr>
        <dsp:cNvPr id="0" name=""/>
        <dsp:cNvSpPr/>
      </dsp:nvSpPr>
      <dsp:spPr>
        <a:xfrm>
          <a:off x="7666387" y="3243197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EE410-E6E5-49A8-9B8F-14088491E7DA}">
      <dsp:nvSpPr>
        <dsp:cNvPr id="0" name=""/>
        <dsp:cNvSpPr/>
      </dsp:nvSpPr>
      <dsp:spPr>
        <a:xfrm>
          <a:off x="7722142" y="3296164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D</a:t>
          </a:r>
          <a:endParaRPr lang="ko-KR" altLang="en-US" sz="1000" kern="1200" dirty="0"/>
        </a:p>
      </dsp:txBody>
      <dsp:txXfrm>
        <a:off x="7731475" y="3305497"/>
        <a:ext cx="483126" cy="299972"/>
      </dsp:txXfrm>
    </dsp:sp>
    <dsp:sp modelId="{C55438C9-E5EA-412D-9A5F-22F367367D5D}">
      <dsp:nvSpPr>
        <dsp:cNvPr id="0" name=""/>
        <dsp:cNvSpPr/>
      </dsp:nvSpPr>
      <dsp:spPr>
        <a:xfrm>
          <a:off x="6746434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34F32-5AB5-4523-98CC-460B47048B65}">
      <dsp:nvSpPr>
        <dsp:cNvPr id="0" name=""/>
        <dsp:cNvSpPr/>
      </dsp:nvSpPr>
      <dsp:spPr>
        <a:xfrm>
          <a:off x="6802189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타</a:t>
          </a:r>
          <a:endParaRPr lang="ko-KR" altLang="en-US" sz="1000" kern="1200" dirty="0"/>
        </a:p>
      </dsp:txBody>
      <dsp:txXfrm>
        <a:off x="6811522" y="3770073"/>
        <a:ext cx="483126" cy="299972"/>
      </dsp:txXfrm>
    </dsp:sp>
    <dsp:sp modelId="{9912BAAF-06E4-4A47-9109-45941CC4A709}">
      <dsp:nvSpPr>
        <dsp:cNvPr id="0" name=""/>
        <dsp:cNvSpPr/>
      </dsp:nvSpPr>
      <dsp:spPr>
        <a:xfrm>
          <a:off x="7359736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72178-80B9-4863-B7F8-D0FB11AAD8CE}">
      <dsp:nvSpPr>
        <dsp:cNvPr id="0" name=""/>
        <dsp:cNvSpPr/>
      </dsp:nvSpPr>
      <dsp:spPr>
        <a:xfrm>
          <a:off x="7415491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파</a:t>
          </a:r>
          <a:endParaRPr lang="ko-KR" altLang="en-US" sz="1000" kern="1200" dirty="0"/>
        </a:p>
      </dsp:txBody>
      <dsp:txXfrm>
        <a:off x="7424824" y="3770073"/>
        <a:ext cx="483126" cy="299972"/>
      </dsp:txXfrm>
    </dsp:sp>
    <dsp:sp modelId="{D929A6EC-D003-441C-8A5D-A8FE0BB7D400}">
      <dsp:nvSpPr>
        <dsp:cNvPr id="0" name=""/>
        <dsp:cNvSpPr/>
      </dsp:nvSpPr>
      <dsp:spPr>
        <a:xfrm>
          <a:off x="7973038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476CD-6ADF-4EAB-B3E0-A540F65AE504}">
      <dsp:nvSpPr>
        <dsp:cNvPr id="0" name=""/>
        <dsp:cNvSpPr/>
      </dsp:nvSpPr>
      <dsp:spPr>
        <a:xfrm>
          <a:off x="8028793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하</a:t>
          </a:r>
          <a:endParaRPr lang="ko-KR" altLang="en-US" sz="1000" kern="1200" dirty="0"/>
        </a:p>
      </dsp:txBody>
      <dsp:txXfrm>
        <a:off x="8038126" y="3770073"/>
        <a:ext cx="483126" cy="299972"/>
      </dsp:txXfrm>
    </dsp:sp>
    <dsp:sp modelId="{0E78DADC-9F02-4FE2-AB2A-47AEB2D7B152}">
      <dsp:nvSpPr>
        <dsp:cNvPr id="0" name=""/>
        <dsp:cNvSpPr/>
      </dsp:nvSpPr>
      <dsp:spPr>
        <a:xfrm>
          <a:off x="8586341" y="3707773"/>
          <a:ext cx="501792" cy="318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C0C67-F73D-4839-9A4E-81DB817CAB95}">
      <dsp:nvSpPr>
        <dsp:cNvPr id="0" name=""/>
        <dsp:cNvSpPr/>
      </dsp:nvSpPr>
      <dsp:spPr>
        <a:xfrm>
          <a:off x="8642095" y="3760740"/>
          <a:ext cx="501792" cy="318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타</a:t>
          </a:r>
          <a:endParaRPr lang="ko-KR" altLang="en-US" sz="1000" kern="1200" dirty="0"/>
        </a:p>
      </dsp:txBody>
      <dsp:txXfrm>
        <a:off x="8651428" y="3770073"/>
        <a:ext cx="483126" cy="29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5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1024-DDA1-4BD7-AC7E-516610CB7D64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FA19-647E-42B3-B17C-89036AEAB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328885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6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</dc:creator>
  <cp:lastModifiedBy>17</cp:lastModifiedBy>
  <cp:revision>2</cp:revision>
  <dcterms:created xsi:type="dcterms:W3CDTF">2023-02-16T01:31:48Z</dcterms:created>
  <dcterms:modified xsi:type="dcterms:W3CDTF">2023-02-16T06:47:43Z</dcterms:modified>
</cp:coreProperties>
</file>