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7" r:id="rId5"/>
    <p:sldId id="258" r:id="rId6"/>
    <p:sldId id="260" r:id="rId7"/>
    <p:sldId id="264" r:id="rId8"/>
    <p:sldId id="261" r:id="rId9"/>
    <p:sldId id="265" r:id="rId10"/>
    <p:sldId id="263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1" autoAdjust="0"/>
    <p:restoredTop sz="94141" autoAdjust="0"/>
  </p:normalViewPr>
  <p:slideViewPr>
    <p:cSldViewPr showGuides="1">
      <p:cViewPr varScale="1">
        <p:scale>
          <a:sx n="85" d="100"/>
          <a:sy n="85" d="100"/>
        </p:scale>
        <p:origin x="120" y="300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B92E47-C47C-4B91-8CB3-62AA420758C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4EA319-82FF-4569-8EEF-EBEA798967E5}">
      <dgm:prSet phldrT="[Text]" custT="1"/>
      <dgm:spPr/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User Input</a:t>
          </a:r>
        </a:p>
      </dgm:t>
    </dgm:pt>
    <dgm:pt modelId="{988AAD6D-45EE-410C-8F42-8859630840C8}" type="parTrans" cxnId="{3405A398-7165-4F60-868C-DC2D5F975546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5158D9B-1262-42E2-A8B1-B6F8D3EB8571}" type="sibTrans" cxnId="{3405A398-7165-4F60-868C-DC2D5F975546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A64DC25-619F-47B9-9370-9B3E74AAA10D}">
      <dgm:prSet phldrT="[Text]" custT="1"/>
      <dgm:spPr/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Address</a:t>
          </a:r>
        </a:p>
      </dgm:t>
    </dgm:pt>
    <dgm:pt modelId="{D607DB29-675C-4CC3-9FE4-92886EA26A81}" type="parTrans" cxnId="{6BE869E2-D199-4C77-9072-75D0714C6EA6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04D1437-3DC1-4DD9-B449-DDEE28C1D3B2}" type="sibTrans" cxnId="{6BE869E2-D199-4C77-9072-75D0714C6EA6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98FE204-CA7B-4F92-A6A6-8F3C02F87DD9}">
      <dgm:prSet phldrT="[Text]" custT="1"/>
      <dgm:spPr/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Find nearby Pay station</a:t>
          </a:r>
        </a:p>
      </dgm:t>
    </dgm:pt>
    <dgm:pt modelId="{17F431ED-0017-4401-8424-72325612A139}" type="parTrans" cxnId="{5D861B90-8286-49D0-852B-91ABBF72CA6F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D6A390A-23F7-4B45-BDBB-8633E8C67687}" type="sibTrans" cxnId="{5D861B90-8286-49D0-852B-91ABBF72CA6F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97B36E8-BC2E-44D3-87CE-11789ED2A8F0}">
      <dgm:prSet phldrT="[Text]" custT="1"/>
      <dgm:spPr/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Convert address to coordinates</a:t>
          </a:r>
        </a:p>
      </dgm:t>
    </dgm:pt>
    <dgm:pt modelId="{174651B6-EB8B-4B06-97D1-0D97FFBD5FED}" type="parTrans" cxnId="{A486137C-25C7-4B20-AF96-FC8EB385434D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56F34AC-A8C0-41B3-A681-37B0DE151522}" type="sibTrans" cxnId="{A486137C-25C7-4B20-AF96-FC8EB385434D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89EF676-1BD7-46FB-8D7D-D313067F2C64}">
      <dgm:prSet phldrT="[Text]" custT="1"/>
      <dgm:spPr/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Model Ranking</a:t>
          </a:r>
        </a:p>
      </dgm:t>
    </dgm:pt>
    <dgm:pt modelId="{54604050-4B60-4C3C-BDB9-BDBB8528AC71}" type="parTrans" cxnId="{FE54A5C9-FCED-4D8B-B3E2-DF33C71521DA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EE4D18E-7B1E-416F-81DE-605A30206C4D}" type="sibTrans" cxnId="{FE54A5C9-FCED-4D8B-B3E2-DF33C71521DA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CDF34C7-1418-4E9F-8328-D258E626D335}">
      <dgm:prSet phldrT="[Text]" custT="1"/>
      <dgm:spPr/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Predict available spots for nearby stations</a:t>
          </a:r>
        </a:p>
      </dgm:t>
    </dgm:pt>
    <dgm:pt modelId="{AD0DD3B1-0967-45C2-84FA-59C6112AC6C3}" type="parTrans" cxnId="{21373D63-DF85-4542-BF18-16C76BBB9C57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7E6D25A-D330-4A9F-A37E-FFBCE4882AE5}" type="sibTrans" cxnId="{21373D63-DF85-4542-BF18-16C76BBB9C57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F276058-A243-4728-B9EE-2E35466B7AA0}">
      <dgm:prSet phldrT="[Text]" custT="1"/>
      <dgm:spPr/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Arrival Date Time</a:t>
          </a:r>
        </a:p>
      </dgm:t>
    </dgm:pt>
    <dgm:pt modelId="{C821299A-33AD-47A6-B183-80868339992F}" type="parTrans" cxnId="{063CD4ED-FD69-426F-A7DC-DF8397758843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F4BBA04-C6B1-43BA-A051-E5AC518FD302}" type="sibTrans" cxnId="{063CD4ED-FD69-426F-A7DC-DF8397758843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992DA51-40A8-4B9B-8A10-C01A0B6FCA95}">
      <dgm:prSet phldrT="[Text]" custT="1"/>
      <dgm:spPr/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Locate top nearby pay stations </a:t>
          </a:r>
        </a:p>
      </dgm:t>
    </dgm:pt>
    <dgm:pt modelId="{B4E42D62-FD72-4DFE-B339-85E0D209ACAA}" type="parTrans" cxnId="{4105FA00-FC00-4C95-8E13-F771107C9AEF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93ED4A8-E23B-4B9D-953F-573412A6928F}" type="sibTrans" cxnId="{4105FA00-FC00-4C95-8E13-F771107C9AEF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64CEA75-AF84-4467-A685-A25AF29AD763}">
      <dgm:prSet phldrT="[Text]" custT="1"/>
      <dgm:spPr/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Give recommendations!</a:t>
          </a:r>
        </a:p>
      </dgm:t>
    </dgm:pt>
    <dgm:pt modelId="{A8AC9A48-B3BB-4CAD-9B67-C401280B2009}" type="parTrans" cxnId="{4E94227F-B8A1-4E09-A6FC-B0C369D6E201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84083F0-E8DA-4F0C-8AAB-445B7881DF83}" type="sibTrans" cxnId="{4E94227F-B8A1-4E09-A6FC-B0C369D6E201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FC8A465-22F7-4228-8131-F5E7FE8B4AE9}">
      <dgm:prSet phldrT="[Text]" custT="1"/>
      <dgm:spPr/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Application</a:t>
          </a:r>
        </a:p>
      </dgm:t>
    </dgm:pt>
    <dgm:pt modelId="{1B0EDA8B-41B8-4940-8289-365047C096CA}" type="parTrans" cxnId="{132C18FE-811F-49DD-8660-2431B682A7F8}">
      <dgm:prSet/>
      <dgm:spPr/>
      <dgm:t>
        <a:bodyPr/>
        <a:lstStyle/>
        <a:p>
          <a:endParaRPr lang="en-US" sz="2400"/>
        </a:p>
      </dgm:t>
    </dgm:pt>
    <dgm:pt modelId="{103AE395-A081-40C7-B728-FB237635221C}" type="sibTrans" cxnId="{132C18FE-811F-49DD-8660-2431B682A7F8}">
      <dgm:prSet/>
      <dgm:spPr/>
      <dgm:t>
        <a:bodyPr/>
        <a:lstStyle/>
        <a:p>
          <a:endParaRPr lang="en-US" sz="2400"/>
        </a:p>
      </dgm:t>
    </dgm:pt>
    <dgm:pt modelId="{8BCDA771-B9A5-433E-BDD5-F3362EAA505C}">
      <dgm:prSet phldrT="[Text]" custT="1"/>
      <dgm:spPr/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Standalone mobile app</a:t>
          </a:r>
        </a:p>
      </dgm:t>
    </dgm:pt>
    <dgm:pt modelId="{089D5D42-CEC7-4C53-BC22-B795C8AE3806}" type="parTrans" cxnId="{D460A649-A661-4D79-8906-4C13BD748D3B}">
      <dgm:prSet/>
      <dgm:spPr/>
      <dgm:t>
        <a:bodyPr/>
        <a:lstStyle/>
        <a:p>
          <a:endParaRPr lang="en-US" sz="2400"/>
        </a:p>
      </dgm:t>
    </dgm:pt>
    <dgm:pt modelId="{AB74E1A1-6D2C-45DD-BE5F-1CD94AA24134}" type="sibTrans" cxnId="{D460A649-A661-4D79-8906-4C13BD748D3B}">
      <dgm:prSet/>
      <dgm:spPr/>
      <dgm:t>
        <a:bodyPr/>
        <a:lstStyle/>
        <a:p>
          <a:endParaRPr lang="en-US" sz="2400"/>
        </a:p>
      </dgm:t>
    </dgm:pt>
    <dgm:pt modelId="{0779265D-8D14-4CF7-B699-D277F6038E58}">
      <dgm:prSet phldrT="[Text]" custT="1"/>
      <dgm:spPr/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Integrated into car navigation system</a:t>
          </a:r>
        </a:p>
      </dgm:t>
    </dgm:pt>
    <dgm:pt modelId="{5500C1A4-134A-4F2D-A722-F5FF8A029838}" type="parTrans" cxnId="{D696EE36-A4A5-47B5-BD22-2710A9A5DADE}">
      <dgm:prSet/>
      <dgm:spPr/>
      <dgm:t>
        <a:bodyPr/>
        <a:lstStyle/>
        <a:p>
          <a:endParaRPr lang="en-US" sz="2400"/>
        </a:p>
      </dgm:t>
    </dgm:pt>
    <dgm:pt modelId="{E63AC2EC-CC0F-4D21-84B1-A64B4AC0822C}" type="sibTrans" cxnId="{D696EE36-A4A5-47B5-BD22-2710A9A5DADE}">
      <dgm:prSet/>
      <dgm:spPr/>
      <dgm:t>
        <a:bodyPr/>
        <a:lstStyle/>
        <a:p>
          <a:endParaRPr lang="en-US" sz="2400"/>
        </a:p>
      </dgm:t>
    </dgm:pt>
    <dgm:pt modelId="{BA1F6B0D-2713-4B2A-B0C3-A415C2F78598}" type="pres">
      <dgm:prSet presAssocID="{59B92E47-C47C-4B91-8CB3-62AA420758C7}" presName="Name0" presStyleCnt="0">
        <dgm:presLayoutVars>
          <dgm:dir/>
          <dgm:animLvl val="lvl"/>
          <dgm:resizeHandles val="exact"/>
        </dgm:presLayoutVars>
      </dgm:prSet>
      <dgm:spPr/>
    </dgm:pt>
    <dgm:pt modelId="{FE6428FE-EF0E-48DE-B1D8-9EA056453DC1}" type="pres">
      <dgm:prSet presAssocID="{874EA319-82FF-4569-8EEF-EBEA798967E5}" presName="linNode" presStyleCnt="0"/>
      <dgm:spPr/>
    </dgm:pt>
    <dgm:pt modelId="{5C061C96-47F0-40D0-945A-75A58F216C36}" type="pres">
      <dgm:prSet presAssocID="{874EA319-82FF-4569-8EEF-EBEA798967E5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5BE0F3AB-0D76-4076-9607-CB898EA9DA0B}" type="pres">
      <dgm:prSet presAssocID="{874EA319-82FF-4569-8EEF-EBEA798967E5}" presName="descendantText" presStyleLbl="alignAccFollowNode1" presStyleIdx="0" presStyleCnt="4">
        <dgm:presLayoutVars>
          <dgm:bulletEnabled val="1"/>
        </dgm:presLayoutVars>
      </dgm:prSet>
      <dgm:spPr/>
    </dgm:pt>
    <dgm:pt modelId="{F624F21A-0672-495E-8792-C4E2083D9E78}" type="pres">
      <dgm:prSet presAssocID="{15158D9B-1262-42E2-A8B1-B6F8D3EB8571}" presName="sp" presStyleCnt="0"/>
      <dgm:spPr/>
    </dgm:pt>
    <dgm:pt modelId="{39E58A2F-32E3-469C-8A22-240FA408DCB8}" type="pres">
      <dgm:prSet presAssocID="{798FE204-CA7B-4F92-A6A6-8F3C02F87DD9}" presName="linNode" presStyleCnt="0"/>
      <dgm:spPr/>
    </dgm:pt>
    <dgm:pt modelId="{2822B904-096F-47A9-ADED-C4AE3D0CAC05}" type="pres">
      <dgm:prSet presAssocID="{798FE204-CA7B-4F92-A6A6-8F3C02F87DD9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8A4C2BC7-EF90-4A21-AB2A-6604A61CFBCE}" type="pres">
      <dgm:prSet presAssocID="{798FE204-CA7B-4F92-A6A6-8F3C02F87DD9}" presName="descendantText" presStyleLbl="alignAccFollowNode1" presStyleIdx="1" presStyleCnt="4">
        <dgm:presLayoutVars>
          <dgm:bulletEnabled val="1"/>
        </dgm:presLayoutVars>
      </dgm:prSet>
      <dgm:spPr/>
    </dgm:pt>
    <dgm:pt modelId="{B48E6DDA-8322-482E-9AB1-CFC1AEDC821D}" type="pres">
      <dgm:prSet presAssocID="{7D6A390A-23F7-4B45-BDBB-8633E8C67687}" presName="sp" presStyleCnt="0"/>
      <dgm:spPr/>
    </dgm:pt>
    <dgm:pt modelId="{4E5591B0-FE20-4A1C-BF3C-18BB67D014DB}" type="pres">
      <dgm:prSet presAssocID="{989EF676-1BD7-46FB-8D7D-D313067F2C64}" presName="linNode" presStyleCnt="0"/>
      <dgm:spPr/>
    </dgm:pt>
    <dgm:pt modelId="{8D2F7513-68F2-41B5-872E-8C6FAC7803C8}" type="pres">
      <dgm:prSet presAssocID="{989EF676-1BD7-46FB-8D7D-D313067F2C6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505B6186-48AE-47C6-B654-936483CD057F}" type="pres">
      <dgm:prSet presAssocID="{989EF676-1BD7-46FB-8D7D-D313067F2C64}" presName="descendantText" presStyleLbl="alignAccFollowNode1" presStyleIdx="2" presStyleCnt="4">
        <dgm:presLayoutVars>
          <dgm:bulletEnabled val="1"/>
        </dgm:presLayoutVars>
      </dgm:prSet>
      <dgm:spPr/>
    </dgm:pt>
    <dgm:pt modelId="{A176BA29-9182-4BB5-ABD0-DD53FFEAC041}" type="pres">
      <dgm:prSet presAssocID="{2EE4D18E-7B1E-416F-81DE-605A30206C4D}" presName="sp" presStyleCnt="0"/>
      <dgm:spPr/>
    </dgm:pt>
    <dgm:pt modelId="{F9F87457-6CB3-4D81-945D-1E679C0CA331}" type="pres">
      <dgm:prSet presAssocID="{AFC8A465-22F7-4228-8131-F5E7FE8B4AE9}" presName="linNode" presStyleCnt="0"/>
      <dgm:spPr/>
    </dgm:pt>
    <dgm:pt modelId="{0392858F-B025-4844-92DE-AE77F6626026}" type="pres">
      <dgm:prSet presAssocID="{AFC8A465-22F7-4228-8131-F5E7FE8B4AE9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66A7DB34-B87C-4932-8043-04E5ED6A884D}" type="pres">
      <dgm:prSet presAssocID="{AFC8A465-22F7-4228-8131-F5E7FE8B4AE9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4105FA00-FC00-4C95-8E13-F771107C9AEF}" srcId="{798FE204-CA7B-4F92-A6A6-8F3C02F87DD9}" destId="{8992DA51-40A8-4B9B-8A10-C01A0B6FCA95}" srcOrd="1" destOrd="0" parTransId="{B4E42D62-FD72-4DFE-B339-85E0D209ACAA}" sibTransId="{793ED4A8-E23B-4B9D-953F-573412A6928F}"/>
    <dgm:cxn modelId="{42FE7002-D90B-4F12-9C82-E793B0D3C042}" type="presOf" srcId="{0A64DC25-619F-47B9-9370-9B3E74AAA10D}" destId="{5BE0F3AB-0D76-4076-9607-CB898EA9DA0B}" srcOrd="0" destOrd="0" presId="urn:microsoft.com/office/officeart/2005/8/layout/vList5"/>
    <dgm:cxn modelId="{D297C70E-E020-4C7B-8C41-395BD9D97F9E}" type="presOf" srcId="{E64CEA75-AF84-4467-A685-A25AF29AD763}" destId="{505B6186-48AE-47C6-B654-936483CD057F}" srcOrd="0" destOrd="1" presId="urn:microsoft.com/office/officeart/2005/8/layout/vList5"/>
    <dgm:cxn modelId="{0A300532-FCCF-40CC-AA25-CC326D9244E6}" type="presOf" srcId="{59B92E47-C47C-4B91-8CB3-62AA420758C7}" destId="{BA1F6B0D-2713-4B2A-B0C3-A415C2F78598}" srcOrd="0" destOrd="0" presId="urn:microsoft.com/office/officeart/2005/8/layout/vList5"/>
    <dgm:cxn modelId="{D696EE36-A4A5-47B5-BD22-2710A9A5DADE}" srcId="{AFC8A465-22F7-4228-8131-F5E7FE8B4AE9}" destId="{0779265D-8D14-4CF7-B699-D277F6038E58}" srcOrd="1" destOrd="0" parTransId="{5500C1A4-134A-4F2D-A722-F5FF8A029838}" sibTransId="{E63AC2EC-CC0F-4D21-84B1-A64B4AC0822C}"/>
    <dgm:cxn modelId="{2EB71B61-F5FE-491A-9CFE-A2502B98B660}" type="presOf" srcId="{0779265D-8D14-4CF7-B699-D277F6038E58}" destId="{66A7DB34-B87C-4932-8043-04E5ED6A884D}" srcOrd="0" destOrd="1" presId="urn:microsoft.com/office/officeart/2005/8/layout/vList5"/>
    <dgm:cxn modelId="{DDE24061-B70D-425D-A45A-660638D1E828}" type="presOf" srcId="{874EA319-82FF-4569-8EEF-EBEA798967E5}" destId="{5C061C96-47F0-40D0-945A-75A58F216C36}" srcOrd="0" destOrd="0" presId="urn:microsoft.com/office/officeart/2005/8/layout/vList5"/>
    <dgm:cxn modelId="{21373D63-DF85-4542-BF18-16C76BBB9C57}" srcId="{989EF676-1BD7-46FB-8D7D-D313067F2C64}" destId="{CCDF34C7-1418-4E9F-8328-D258E626D335}" srcOrd="0" destOrd="0" parTransId="{AD0DD3B1-0967-45C2-84FA-59C6112AC6C3}" sibTransId="{A7E6D25A-D330-4A9F-A37E-FFBCE4882AE5}"/>
    <dgm:cxn modelId="{72B61E47-F55E-4F0D-B9B0-ECBA96E9F3DF}" type="presOf" srcId="{DF276058-A243-4728-B9EE-2E35466B7AA0}" destId="{5BE0F3AB-0D76-4076-9607-CB898EA9DA0B}" srcOrd="0" destOrd="1" presId="urn:microsoft.com/office/officeart/2005/8/layout/vList5"/>
    <dgm:cxn modelId="{D460A649-A661-4D79-8906-4C13BD748D3B}" srcId="{AFC8A465-22F7-4228-8131-F5E7FE8B4AE9}" destId="{8BCDA771-B9A5-433E-BDD5-F3362EAA505C}" srcOrd="0" destOrd="0" parTransId="{089D5D42-CEC7-4C53-BC22-B795C8AE3806}" sibTransId="{AB74E1A1-6D2C-45DD-BE5F-1CD94AA24134}"/>
    <dgm:cxn modelId="{6EB95A72-54E2-45BF-B4B6-431DDD60C609}" type="presOf" srcId="{8BCDA771-B9A5-433E-BDD5-F3362EAA505C}" destId="{66A7DB34-B87C-4932-8043-04E5ED6A884D}" srcOrd="0" destOrd="0" presId="urn:microsoft.com/office/officeart/2005/8/layout/vList5"/>
    <dgm:cxn modelId="{A486137C-25C7-4B20-AF96-FC8EB385434D}" srcId="{798FE204-CA7B-4F92-A6A6-8F3C02F87DD9}" destId="{B97B36E8-BC2E-44D3-87CE-11789ED2A8F0}" srcOrd="0" destOrd="0" parTransId="{174651B6-EB8B-4B06-97D1-0D97FFBD5FED}" sibTransId="{E56F34AC-A8C0-41B3-A681-37B0DE151522}"/>
    <dgm:cxn modelId="{4E94227F-B8A1-4E09-A6FC-B0C369D6E201}" srcId="{989EF676-1BD7-46FB-8D7D-D313067F2C64}" destId="{E64CEA75-AF84-4467-A685-A25AF29AD763}" srcOrd="1" destOrd="0" parTransId="{A8AC9A48-B3BB-4CAD-9B67-C401280B2009}" sibTransId="{484083F0-E8DA-4F0C-8AAB-445B7881DF83}"/>
    <dgm:cxn modelId="{5D861B90-8286-49D0-852B-91ABBF72CA6F}" srcId="{59B92E47-C47C-4B91-8CB3-62AA420758C7}" destId="{798FE204-CA7B-4F92-A6A6-8F3C02F87DD9}" srcOrd="1" destOrd="0" parTransId="{17F431ED-0017-4401-8424-72325612A139}" sibTransId="{7D6A390A-23F7-4B45-BDBB-8633E8C67687}"/>
    <dgm:cxn modelId="{12F19090-FD58-42BF-91AA-F90B351E7B9E}" type="presOf" srcId="{798FE204-CA7B-4F92-A6A6-8F3C02F87DD9}" destId="{2822B904-096F-47A9-ADED-C4AE3D0CAC05}" srcOrd="0" destOrd="0" presId="urn:microsoft.com/office/officeart/2005/8/layout/vList5"/>
    <dgm:cxn modelId="{3405A398-7165-4F60-868C-DC2D5F975546}" srcId="{59B92E47-C47C-4B91-8CB3-62AA420758C7}" destId="{874EA319-82FF-4569-8EEF-EBEA798967E5}" srcOrd="0" destOrd="0" parTransId="{988AAD6D-45EE-410C-8F42-8859630840C8}" sibTransId="{15158D9B-1262-42E2-A8B1-B6F8D3EB8571}"/>
    <dgm:cxn modelId="{97BA5B9E-6AF8-4D3C-B7B3-F05D076A9D0F}" type="presOf" srcId="{AFC8A465-22F7-4228-8131-F5E7FE8B4AE9}" destId="{0392858F-B025-4844-92DE-AE77F6626026}" srcOrd="0" destOrd="0" presId="urn:microsoft.com/office/officeart/2005/8/layout/vList5"/>
    <dgm:cxn modelId="{487DC4C0-84E4-4443-8A38-219F425F2422}" type="presOf" srcId="{989EF676-1BD7-46FB-8D7D-D313067F2C64}" destId="{8D2F7513-68F2-41B5-872E-8C6FAC7803C8}" srcOrd="0" destOrd="0" presId="urn:microsoft.com/office/officeart/2005/8/layout/vList5"/>
    <dgm:cxn modelId="{3EBDE1C3-5F9A-468E-87F2-BA7DA59FFD6B}" type="presOf" srcId="{8992DA51-40A8-4B9B-8A10-C01A0B6FCA95}" destId="{8A4C2BC7-EF90-4A21-AB2A-6604A61CFBCE}" srcOrd="0" destOrd="1" presId="urn:microsoft.com/office/officeart/2005/8/layout/vList5"/>
    <dgm:cxn modelId="{FE54A5C9-FCED-4D8B-B3E2-DF33C71521DA}" srcId="{59B92E47-C47C-4B91-8CB3-62AA420758C7}" destId="{989EF676-1BD7-46FB-8D7D-D313067F2C64}" srcOrd="2" destOrd="0" parTransId="{54604050-4B60-4C3C-BDB9-BDBB8528AC71}" sibTransId="{2EE4D18E-7B1E-416F-81DE-605A30206C4D}"/>
    <dgm:cxn modelId="{D0E5B9CE-0BB7-452A-85C0-2DC20BFB1108}" type="presOf" srcId="{B97B36E8-BC2E-44D3-87CE-11789ED2A8F0}" destId="{8A4C2BC7-EF90-4A21-AB2A-6604A61CFBCE}" srcOrd="0" destOrd="0" presId="urn:microsoft.com/office/officeart/2005/8/layout/vList5"/>
    <dgm:cxn modelId="{0D45CCD3-0101-44C0-BC32-C1518A47E7FF}" type="presOf" srcId="{CCDF34C7-1418-4E9F-8328-D258E626D335}" destId="{505B6186-48AE-47C6-B654-936483CD057F}" srcOrd="0" destOrd="0" presId="urn:microsoft.com/office/officeart/2005/8/layout/vList5"/>
    <dgm:cxn modelId="{6BE869E2-D199-4C77-9072-75D0714C6EA6}" srcId="{874EA319-82FF-4569-8EEF-EBEA798967E5}" destId="{0A64DC25-619F-47B9-9370-9B3E74AAA10D}" srcOrd="0" destOrd="0" parTransId="{D607DB29-675C-4CC3-9FE4-92886EA26A81}" sibTransId="{A04D1437-3DC1-4DD9-B449-DDEE28C1D3B2}"/>
    <dgm:cxn modelId="{063CD4ED-FD69-426F-A7DC-DF8397758843}" srcId="{874EA319-82FF-4569-8EEF-EBEA798967E5}" destId="{DF276058-A243-4728-B9EE-2E35466B7AA0}" srcOrd="1" destOrd="0" parTransId="{C821299A-33AD-47A6-B183-80868339992F}" sibTransId="{3F4BBA04-C6B1-43BA-A051-E5AC518FD302}"/>
    <dgm:cxn modelId="{132C18FE-811F-49DD-8660-2431B682A7F8}" srcId="{59B92E47-C47C-4B91-8CB3-62AA420758C7}" destId="{AFC8A465-22F7-4228-8131-F5E7FE8B4AE9}" srcOrd="3" destOrd="0" parTransId="{1B0EDA8B-41B8-4940-8289-365047C096CA}" sibTransId="{103AE395-A081-40C7-B728-FB237635221C}"/>
    <dgm:cxn modelId="{B7E24CCC-14FE-47C3-9EDE-B9719ADB3F29}" type="presParOf" srcId="{BA1F6B0D-2713-4B2A-B0C3-A415C2F78598}" destId="{FE6428FE-EF0E-48DE-B1D8-9EA056453DC1}" srcOrd="0" destOrd="0" presId="urn:microsoft.com/office/officeart/2005/8/layout/vList5"/>
    <dgm:cxn modelId="{D09B17AD-6457-49FD-8E5A-CA51CF3EE11A}" type="presParOf" srcId="{FE6428FE-EF0E-48DE-B1D8-9EA056453DC1}" destId="{5C061C96-47F0-40D0-945A-75A58F216C36}" srcOrd="0" destOrd="0" presId="urn:microsoft.com/office/officeart/2005/8/layout/vList5"/>
    <dgm:cxn modelId="{155017AF-51BB-4EF1-8B10-1FF544E2A75C}" type="presParOf" srcId="{FE6428FE-EF0E-48DE-B1D8-9EA056453DC1}" destId="{5BE0F3AB-0D76-4076-9607-CB898EA9DA0B}" srcOrd="1" destOrd="0" presId="urn:microsoft.com/office/officeart/2005/8/layout/vList5"/>
    <dgm:cxn modelId="{BE6D95FC-B3B2-491C-84FD-DCBEBB40AE51}" type="presParOf" srcId="{BA1F6B0D-2713-4B2A-B0C3-A415C2F78598}" destId="{F624F21A-0672-495E-8792-C4E2083D9E78}" srcOrd="1" destOrd="0" presId="urn:microsoft.com/office/officeart/2005/8/layout/vList5"/>
    <dgm:cxn modelId="{477E8630-942C-437D-90D5-E71F69251F6C}" type="presParOf" srcId="{BA1F6B0D-2713-4B2A-B0C3-A415C2F78598}" destId="{39E58A2F-32E3-469C-8A22-240FA408DCB8}" srcOrd="2" destOrd="0" presId="urn:microsoft.com/office/officeart/2005/8/layout/vList5"/>
    <dgm:cxn modelId="{A340B00E-DF01-4A36-A1E2-870AD638F951}" type="presParOf" srcId="{39E58A2F-32E3-469C-8A22-240FA408DCB8}" destId="{2822B904-096F-47A9-ADED-C4AE3D0CAC05}" srcOrd="0" destOrd="0" presId="urn:microsoft.com/office/officeart/2005/8/layout/vList5"/>
    <dgm:cxn modelId="{9B774F3F-D1FB-464F-B859-2B19BECFC612}" type="presParOf" srcId="{39E58A2F-32E3-469C-8A22-240FA408DCB8}" destId="{8A4C2BC7-EF90-4A21-AB2A-6604A61CFBCE}" srcOrd="1" destOrd="0" presId="urn:microsoft.com/office/officeart/2005/8/layout/vList5"/>
    <dgm:cxn modelId="{E788EDCE-F1CB-4A4F-AF80-4F9EEA349C4C}" type="presParOf" srcId="{BA1F6B0D-2713-4B2A-B0C3-A415C2F78598}" destId="{B48E6DDA-8322-482E-9AB1-CFC1AEDC821D}" srcOrd="3" destOrd="0" presId="urn:microsoft.com/office/officeart/2005/8/layout/vList5"/>
    <dgm:cxn modelId="{CBA4D096-4D4E-46C0-B39E-64DB1509BD1F}" type="presParOf" srcId="{BA1F6B0D-2713-4B2A-B0C3-A415C2F78598}" destId="{4E5591B0-FE20-4A1C-BF3C-18BB67D014DB}" srcOrd="4" destOrd="0" presId="urn:microsoft.com/office/officeart/2005/8/layout/vList5"/>
    <dgm:cxn modelId="{1DC85041-B9EC-412E-B964-88B90AB40F31}" type="presParOf" srcId="{4E5591B0-FE20-4A1C-BF3C-18BB67D014DB}" destId="{8D2F7513-68F2-41B5-872E-8C6FAC7803C8}" srcOrd="0" destOrd="0" presId="urn:microsoft.com/office/officeart/2005/8/layout/vList5"/>
    <dgm:cxn modelId="{E40B73D7-F345-49E8-BD3E-5CB9CA5789F5}" type="presParOf" srcId="{4E5591B0-FE20-4A1C-BF3C-18BB67D014DB}" destId="{505B6186-48AE-47C6-B654-936483CD057F}" srcOrd="1" destOrd="0" presId="urn:microsoft.com/office/officeart/2005/8/layout/vList5"/>
    <dgm:cxn modelId="{74112346-2205-4BF9-AD94-B4C27AED6386}" type="presParOf" srcId="{BA1F6B0D-2713-4B2A-B0C3-A415C2F78598}" destId="{A176BA29-9182-4BB5-ABD0-DD53FFEAC041}" srcOrd="5" destOrd="0" presId="urn:microsoft.com/office/officeart/2005/8/layout/vList5"/>
    <dgm:cxn modelId="{2A36351F-5BD3-4A0C-8795-324C5CA033A0}" type="presParOf" srcId="{BA1F6B0D-2713-4B2A-B0C3-A415C2F78598}" destId="{F9F87457-6CB3-4D81-945D-1E679C0CA331}" srcOrd="6" destOrd="0" presId="urn:microsoft.com/office/officeart/2005/8/layout/vList5"/>
    <dgm:cxn modelId="{623757A9-115E-48CE-B2FB-49E35B3D7547}" type="presParOf" srcId="{F9F87457-6CB3-4D81-945D-1E679C0CA331}" destId="{0392858F-B025-4844-92DE-AE77F6626026}" srcOrd="0" destOrd="0" presId="urn:microsoft.com/office/officeart/2005/8/layout/vList5"/>
    <dgm:cxn modelId="{0577A58E-21EF-4E9A-A3E7-015F7516886C}" type="presParOf" srcId="{F9F87457-6CB3-4D81-945D-1E679C0CA331}" destId="{66A7DB34-B87C-4932-8043-04E5ED6A884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E0F3AB-0D76-4076-9607-CB898EA9DA0B}">
      <dsp:nvSpPr>
        <dsp:cNvPr id="0" name=""/>
        <dsp:cNvSpPr/>
      </dsp:nvSpPr>
      <dsp:spPr>
        <a:xfrm rot="5400000">
          <a:off x="4888797" y="-1948909"/>
          <a:ext cx="896500" cy="502310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Address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Arrival Date Time</a:t>
          </a:r>
        </a:p>
      </dsp:txBody>
      <dsp:txXfrm rot="-5400000">
        <a:off x="2825495" y="158157"/>
        <a:ext cx="4979340" cy="808972"/>
      </dsp:txXfrm>
    </dsp:sp>
    <dsp:sp modelId="{5C061C96-47F0-40D0-945A-75A58F216C36}">
      <dsp:nvSpPr>
        <dsp:cNvPr id="0" name=""/>
        <dsp:cNvSpPr/>
      </dsp:nvSpPr>
      <dsp:spPr>
        <a:xfrm>
          <a:off x="0" y="2329"/>
          <a:ext cx="2825496" cy="1120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User Input</a:t>
          </a:r>
        </a:p>
      </dsp:txBody>
      <dsp:txXfrm>
        <a:off x="54704" y="57033"/>
        <a:ext cx="2716088" cy="1011217"/>
      </dsp:txXfrm>
    </dsp:sp>
    <dsp:sp modelId="{8A4C2BC7-EF90-4A21-AB2A-6604A61CFBCE}">
      <dsp:nvSpPr>
        <dsp:cNvPr id="0" name=""/>
        <dsp:cNvSpPr/>
      </dsp:nvSpPr>
      <dsp:spPr>
        <a:xfrm rot="5400000">
          <a:off x="4888797" y="-772252"/>
          <a:ext cx="896500" cy="502310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Convert address to coordinates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Locate top nearby pay stations </a:t>
          </a:r>
        </a:p>
      </dsp:txBody>
      <dsp:txXfrm rot="-5400000">
        <a:off x="2825495" y="1334814"/>
        <a:ext cx="4979340" cy="808972"/>
      </dsp:txXfrm>
    </dsp:sp>
    <dsp:sp modelId="{2822B904-096F-47A9-ADED-C4AE3D0CAC05}">
      <dsp:nvSpPr>
        <dsp:cNvPr id="0" name=""/>
        <dsp:cNvSpPr/>
      </dsp:nvSpPr>
      <dsp:spPr>
        <a:xfrm>
          <a:off x="0" y="1178986"/>
          <a:ext cx="2825496" cy="1120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Find nearby Pay station</a:t>
          </a:r>
        </a:p>
      </dsp:txBody>
      <dsp:txXfrm>
        <a:off x="54704" y="1233690"/>
        <a:ext cx="2716088" cy="1011217"/>
      </dsp:txXfrm>
    </dsp:sp>
    <dsp:sp modelId="{505B6186-48AE-47C6-B654-936483CD057F}">
      <dsp:nvSpPr>
        <dsp:cNvPr id="0" name=""/>
        <dsp:cNvSpPr/>
      </dsp:nvSpPr>
      <dsp:spPr>
        <a:xfrm rot="5400000">
          <a:off x="4888797" y="404404"/>
          <a:ext cx="896500" cy="502310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Predict available spots for nearby stations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Give recommendations!</a:t>
          </a:r>
        </a:p>
      </dsp:txBody>
      <dsp:txXfrm rot="-5400000">
        <a:off x="2825495" y="2511470"/>
        <a:ext cx="4979340" cy="808972"/>
      </dsp:txXfrm>
    </dsp:sp>
    <dsp:sp modelId="{8D2F7513-68F2-41B5-872E-8C6FAC7803C8}">
      <dsp:nvSpPr>
        <dsp:cNvPr id="0" name=""/>
        <dsp:cNvSpPr/>
      </dsp:nvSpPr>
      <dsp:spPr>
        <a:xfrm>
          <a:off x="0" y="2355643"/>
          <a:ext cx="2825496" cy="1120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Model Ranking</a:t>
          </a:r>
        </a:p>
      </dsp:txBody>
      <dsp:txXfrm>
        <a:off x="54704" y="2410347"/>
        <a:ext cx="2716088" cy="1011217"/>
      </dsp:txXfrm>
    </dsp:sp>
    <dsp:sp modelId="{66A7DB34-B87C-4932-8043-04E5ED6A884D}">
      <dsp:nvSpPr>
        <dsp:cNvPr id="0" name=""/>
        <dsp:cNvSpPr/>
      </dsp:nvSpPr>
      <dsp:spPr>
        <a:xfrm rot="5400000">
          <a:off x="4888797" y="1581061"/>
          <a:ext cx="896500" cy="502310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Standalone mobile app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Integrated into car navigation system</a:t>
          </a:r>
        </a:p>
      </dsp:txBody>
      <dsp:txXfrm rot="-5400000">
        <a:off x="2825495" y="3688127"/>
        <a:ext cx="4979340" cy="808972"/>
      </dsp:txXfrm>
    </dsp:sp>
    <dsp:sp modelId="{0392858F-B025-4844-92DE-AE77F6626026}">
      <dsp:nvSpPr>
        <dsp:cNvPr id="0" name=""/>
        <dsp:cNvSpPr/>
      </dsp:nvSpPr>
      <dsp:spPr>
        <a:xfrm>
          <a:off x="0" y="3532300"/>
          <a:ext cx="2825496" cy="1120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Application</a:t>
          </a:r>
        </a:p>
      </dsp:txBody>
      <dsp:txXfrm>
        <a:off x="54704" y="3587004"/>
        <a:ext cx="2716088" cy="10112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10/7/2017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10/7/2017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391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874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360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597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31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561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10/7/2017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10/7/2017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10/7/2017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10/7/2017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10/7/2017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10/7/2017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10/7/2017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10/7/2017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10/7/2017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10/7/2017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10/7/2017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seattle.gov/Transportation/Annual-Parking-Study-Data/7jzm-ucez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.seattle.gov/Transportation/SDOT_PayStations-arcgis_rest_services_ext_WM_CityG/aa4z-2beb" TargetMode="External"/><Relationship Id="rId4" Type="http://schemas.openxmlformats.org/officeDocument/2006/relationships/hyperlink" Target="https://data.seattle.gov/Transportation/Road-Weather-Information-Stations/egc4-d24i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seattle.gov/Transportation/SDOT_PayStations-arcgis_rest_services_ext_WM_CityG/aa4z-2beb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.seattle.gov/Transportation/Road-Weather-Information-Stations/egc4-d24i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8458198" cy="2514601"/>
          </a:xfrm>
        </p:spPr>
        <p:txBody>
          <a:bodyPr>
            <a:normAutofit/>
          </a:bodyPr>
          <a:lstStyle/>
          <a:p>
            <a:r>
              <a:rPr lang="en-US" sz="4400" dirty="0"/>
              <a:t>Smart Street Parking Assistant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6553200" cy="13970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Si-Qing Chen, Rui Hu, 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Sihong Liu,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Tomasz Religa, Jack Yong Wang, Ran Zhang </a:t>
            </a:r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&amp;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828800"/>
            <a:ext cx="9220200" cy="4343400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kumimoji="1" lang="en-US" sz="3200" b="1" dirty="0">
                <a:latin typeface="Arial" charset="0"/>
              </a:rPr>
              <a:t>Problem</a:t>
            </a:r>
          </a:p>
          <a:p>
            <a:r>
              <a:rPr kumimoji="1" lang="en-US" sz="2400" dirty="0">
                <a:latin typeface="Arial" charset="0"/>
              </a:rPr>
              <a:t>Searching for parking space is responsible for up to 40% of the total city traffic [1]</a:t>
            </a:r>
          </a:p>
          <a:p>
            <a:r>
              <a:rPr kumimoji="1" lang="en-US" sz="2400" dirty="0">
                <a:latin typeface="Arial" charset="0"/>
              </a:rPr>
              <a:t>Cost in drivers’ time and fuel consumption</a:t>
            </a:r>
          </a:p>
          <a:p>
            <a:r>
              <a:rPr kumimoji="1" lang="en-US" sz="2400" dirty="0">
                <a:latin typeface="Arial" charset="0"/>
              </a:rPr>
              <a:t>Result in city air pollution</a:t>
            </a:r>
          </a:p>
          <a:p>
            <a:pPr marL="45720" indent="0">
              <a:buNone/>
            </a:pPr>
            <a:r>
              <a:rPr kumimoji="1" lang="en-US" sz="3200" b="1" dirty="0">
                <a:latin typeface="Arial" charset="0"/>
              </a:rPr>
              <a:t>Solution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Build a smart parking assistant.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Given a desired destination and arrival time, it will return street parking stations that have the highest probability of having available spaces.</a:t>
            </a:r>
          </a:p>
          <a:p>
            <a:endParaRPr kumimoji="1" lang="en-US" sz="2400" dirty="0">
              <a:latin typeface="Arial" charset="0"/>
            </a:endParaRPr>
          </a:p>
          <a:p>
            <a:endParaRPr kumimoji="1" lang="en-US" sz="2400" dirty="0">
              <a:latin typeface="Arial" charset="0"/>
            </a:endParaRPr>
          </a:p>
          <a:p>
            <a:endParaRPr kumimoji="1" lang="en-US" sz="3600" dirty="0">
              <a:latin typeface="Arial" charset="0"/>
            </a:endParaRP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828800"/>
            <a:ext cx="9372600" cy="36576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Three publicly available data sets from Seattle Data Portal</a:t>
            </a:r>
          </a:p>
          <a:p>
            <a:pPr marL="560070" indent="-51435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Annual Parking Study Data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(95.2K rows, 24 columns)</a:t>
            </a:r>
          </a:p>
          <a:p>
            <a:pPr marL="560070" indent="-514350">
              <a:buFont typeface="+mj-lt"/>
              <a:buAutoNum type="arabicPeriod"/>
            </a:pP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Road weather information station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(27.2M rows, 6 columns)</a:t>
            </a:r>
          </a:p>
          <a:p>
            <a:pPr marL="560070" indent="-514350">
              <a:buFont typeface="+mj-lt"/>
              <a:buAutoNum type="arabicPeriod"/>
            </a:pP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SDOT_PayStations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(1.7K rows, 29 columns)</a:t>
            </a:r>
          </a:p>
          <a:p>
            <a:pPr marL="560070" indent="-514350">
              <a:buFont typeface="+mj-lt"/>
              <a:buAutoNum type="arabicPeriod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DFE0-AD3D-4EB8-AB25-68FB741FE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6B48B-941A-4992-BEF0-59B369967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2" y="1828800"/>
            <a:ext cx="10058400" cy="4191000"/>
          </a:xfrm>
        </p:spPr>
        <p:txBody>
          <a:bodyPr/>
          <a:lstStyle/>
          <a:p>
            <a:pPr marL="4572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Key features were identified based on literature review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Total Parking Spaces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Hourly Rate (obtained from 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SDOT_PayStations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Weekday 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time of the day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Temperature(obtained from 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Road weather information station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87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 using Azure ML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AC78E3A-583C-4687-AE8D-F0175FE9506B}"/>
              </a:ext>
            </a:extLst>
          </p:cNvPr>
          <p:cNvGrpSpPr/>
          <p:nvPr/>
        </p:nvGrpSpPr>
        <p:grpSpPr>
          <a:xfrm>
            <a:off x="836612" y="1610833"/>
            <a:ext cx="10943110" cy="4410946"/>
            <a:chOff x="624445" y="1916320"/>
            <a:chExt cx="10943110" cy="441094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5D66C2D-6978-4D54-BA07-3FE723F15D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690" r="6205"/>
            <a:stretch/>
          </p:blipFill>
          <p:spPr>
            <a:xfrm>
              <a:off x="624445" y="1916320"/>
              <a:ext cx="10943110" cy="441094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451644B-2ED4-49B1-856D-6E5247805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0" y="5021963"/>
              <a:ext cx="2266950" cy="542925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466018D-5A23-4467-ADA2-D85A34CBDCD6}"/>
              </a:ext>
            </a:extLst>
          </p:cNvPr>
          <p:cNvSpPr txBox="1"/>
          <p:nvPr/>
        </p:nvSpPr>
        <p:spPr>
          <a:xfrm>
            <a:off x="3374467" y="5867400"/>
            <a:ext cx="5867400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Final choice: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56F7C-5CA8-4F3B-9957-906A39173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Application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D2CB6DF-71B1-4B02-8609-00835113E7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5187204"/>
              </p:ext>
            </p:extLst>
          </p:nvPr>
        </p:nvGraphicFramePr>
        <p:xfrm>
          <a:off x="1141412" y="1828800"/>
          <a:ext cx="7848600" cy="4655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1242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[1] Giuffre, T.,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Siniscalchi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S. M., &amp;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Tesoriere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G. (2012). A Novel Architecture of Parking Management for Smart Cities. Procedia - Social and Behavioral Sciences, 53, 16-28.</a:t>
            </a:r>
          </a:p>
          <a:p>
            <a:pPr marL="4572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[2] Heinrich C. Mayr, Martin 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Pinzger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Hrsg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.). Predicting the Availability of Parking Spaces with Publicly Available Data. INFORMATIK 2016.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24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EB0D3B34-B7D6-4C45-8EC6-74593BA23307}" vid="{3C7E45A4-4E96-419A-A06F-C7909FE41FBD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60A756D501734AA2AAF0013C603E26" ma:contentTypeVersion="2" ma:contentTypeDescription="Create a new document." ma:contentTypeScope="" ma:versionID="9eef572663040a6b2e1c69f560d268bd">
  <xsd:schema xmlns:xsd="http://www.w3.org/2001/XMLSchema" xmlns:xs="http://www.w3.org/2001/XMLSchema" xmlns:p="http://schemas.microsoft.com/office/2006/metadata/properties" xmlns:ns2="3b32ce50-9e78-4a06-acf1-4eb50bca1f4b" targetNamespace="http://schemas.microsoft.com/office/2006/metadata/properties" ma:root="true" ma:fieldsID="ca6bd1a28c45f72103bdb514fd0d8d8e" ns2:_="">
    <xsd:import namespace="3b32ce50-9e78-4a06-acf1-4eb50bca1f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32ce50-9e78-4a06-acf1-4eb50bca1f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FFF1070-8794-47AC-90B7-1F2E078096FF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9D82447-A23F-440A-BDFD-583BD6BCF98B}"/>
</file>

<file path=customXml/itemProps3.xml><?xml version="1.0" encoding="utf-8"?>
<ds:datastoreItem xmlns:ds="http://schemas.openxmlformats.org/officeDocument/2006/customXml" ds:itemID="{653E1689-1E09-4ADC-A5E7-6718BF79A8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presentation(2)</Template>
  <TotalTime>79</TotalTime>
  <Words>298</Words>
  <Application>Microsoft Office PowerPoint</Application>
  <PresentationFormat>Custom</PresentationFormat>
  <Paragraphs>52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Palatino Linotype</vt:lpstr>
      <vt:lpstr>Business strategy presentation</vt:lpstr>
      <vt:lpstr>Smart Street Parking Assistant </vt:lpstr>
      <vt:lpstr>Problem &amp; Solution</vt:lpstr>
      <vt:lpstr>Data Sets</vt:lpstr>
      <vt:lpstr>Feature Engineering</vt:lpstr>
      <vt:lpstr>Model Comparison using Azure ML</vt:lpstr>
      <vt:lpstr>Real World Application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Seattle Street Parking Assistant </dc:title>
  <dc:creator>Si-Qing Chen</dc:creator>
  <cp:lastModifiedBy>Si-Qing Chen</cp:lastModifiedBy>
  <cp:revision>21</cp:revision>
  <dcterms:created xsi:type="dcterms:W3CDTF">2017-10-07T21:40:28Z</dcterms:created>
  <dcterms:modified xsi:type="dcterms:W3CDTF">2017-10-07T22:59:52Z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0x0101008D60A756D501734AA2AAF0013C603E26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SIP_Label_f42aa342-8706-4288-bd11-ebb85995028c_Enabled">
    <vt:lpwstr>True</vt:lpwstr>
  </property>
  <property fmtid="{D5CDD505-2E9C-101B-9397-08002B2CF9AE}" pid="13" name="MSIP_Label_f42aa342-8706-4288-bd11-ebb85995028c_SiteId">
    <vt:lpwstr>72f988bf-86f1-41af-91ab-2d7cd011db47</vt:lpwstr>
  </property>
  <property fmtid="{D5CDD505-2E9C-101B-9397-08002B2CF9AE}" pid="14" name="MSIP_Label_f42aa342-8706-4288-bd11-ebb85995028c_Owner">
    <vt:lpwstr>sqchen@microsoft.com</vt:lpwstr>
  </property>
  <property fmtid="{D5CDD505-2E9C-101B-9397-08002B2CF9AE}" pid="15" name="MSIP_Label_f42aa342-8706-4288-bd11-ebb85995028c_SetDate">
    <vt:lpwstr>2017-10-07T14:46:42.0594289-07:00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