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62" d="100"/>
          <a:sy n="62" d="100"/>
        </p:scale>
        <p:origin x="200" y="1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213B-1EE9-10A4-09E3-51897B4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wo puppies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D1233A61-4421-A7CF-E450-1920B465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F28-004C-A0DD-EC6C-CAAF85C5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2</a:t>
            </a:r>
          </a:p>
        </p:txBody>
      </p:sp>
    </p:spTree>
    <p:extLst>
      <p:ext uri="{BB962C8B-B14F-4D97-AF65-F5344CB8AC3E}">
        <p14:creationId xmlns:p14="http://schemas.microsoft.com/office/powerpoint/2010/main" val="356022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6968-4679-573E-09B9-1080EA1E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wo puppies sitt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E7D8D3C1-F97F-7CA2-014C-5609693AE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61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On-screen Show (16:9)</PresentationFormat>
  <Paragraphs>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Testing</vt:lpstr>
      <vt:lpstr>PowerPoint Presentation</vt:lpstr>
      <vt:lpstr>Testing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cp:lastModifiedBy>Anthony Ng</cp:lastModifiedBy>
  <cp:revision>1</cp:revision>
  <dcterms:modified xsi:type="dcterms:W3CDTF">2023-06-08T13:43:37Z</dcterms:modified>
</cp:coreProperties>
</file>