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77E35-068D-F585-5911-8385EC08E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6CECBD-B5A7-1A4A-5BD1-42A865951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E3336-8679-069A-530F-2E5C6A7D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FB9D-0DDE-4971-BDE2-2383B06C3026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BF51E-D931-C62D-D775-FAA0C082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8C46B-5CC8-FFED-812D-21BAB900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343E-9AA7-483D-A84A-436CBA2E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7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37AD9-E453-7DD0-A24B-C0A4BA29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B107AA-39A2-C51B-0C9D-7B8202D0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3EF16-C5C2-F5C8-A421-88DCB002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FB9D-0DDE-4971-BDE2-2383B06C3026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EA1B2-E660-987A-56F1-12B4F83C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38169-1A5E-160E-8757-06A50ACF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343E-9AA7-483D-A84A-436CBA2E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6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EA0C2D-B58B-EB56-69E4-3034CDE92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D53AD2-F65D-3218-D1D6-1B345C5F9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22F63-6648-113C-DBF1-5DD18585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FB9D-0DDE-4971-BDE2-2383B06C3026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16940-91F7-DAD2-174D-3D2FEE10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C9098-C584-7B2A-A599-4ECAFCFC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343E-9AA7-483D-A84A-436CBA2E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2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5D74-E690-DF51-6B99-84EBD22C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DF40D-E8C4-9917-F010-23020FA1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A026F-F9E2-39F5-89EF-1AE913D7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FB9D-0DDE-4971-BDE2-2383B06C3026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4BA92-42A4-1C55-ACB6-B773644D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81780-B4CB-D862-776F-92467A17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343E-9AA7-483D-A84A-436CBA2E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7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61104-C954-0355-DB77-20A54B2E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A53EF-18B7-E4E3-B661-4F68FBF18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A3513-2BFC-6360-6B0E-B4B1016C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FB9D-0DDE-4971-BDE2-2383B06C3026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AA323-2F0C-B1D6-51DF-0A096473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4047C-6D52-ADD3-9AA5-35CD2B67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343E-9AA7-483D-A84A-436CBA2E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87005-AC00-718D-DA2D-3CD267FF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80C4E-24AF-34B2-1E54-374214D9C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06A4B5-796F-0634-F597-8DAC0F03D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3CBFD-66B2-38A4-C15B-711C37A3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FB9D-0DDE-4971-BDE2-2383B06C3026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699D86-055E-3571-D371-53C171CA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E6765-7C60-B964-2632-8CA4990A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343E-9AA7-483D-A84A-436CBA2E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56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D282E-8D17-C987-71D9-A06FAAEF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2BB94-1184-0989-D139-DA296B023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83FF28-041C-9AEF-93A0-AE99C741F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29A941-861B-41A0-A285-DA9D40D5A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79CE86-66A7-F1F3-ED0D-DA1F97152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D38D5C-7108-734C-7502-CE3F93D4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FB9D-0DDE-4971-BDE2-2383B06C3026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0812E3-4064-8DEB-2B34-133EF717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96DC9F-97DC-8908-D29C-7975E533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343E-9AA7-483D-A84A-436CBA2E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8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487BA-BAD2-FD54-6762-BC8CDB3D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CDBBCD-5092-0D3A-46FF-2344C5FC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FB9D-0DDE-4971-BDE2-2383B06C3026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B60539-5EDF-F111-3B55-67A5E1E9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EB1A6D-03C7-FB83-9402-DB4201CE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343E-9AA7-483D-A84A-436CBA2E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0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70E74A-64B7-8D56-45E3-54B2EA87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FB9D-0DDE-4971-BDE2-2383B06C3026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36577F-7036-4E3B-0CA3-8157FDF5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1AC57D-3D89-6685-43E2-C8D10015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343E-9AA7-483D-A84A-436CBA2E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07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79D1F-AFBD-EDFE-3803-D2855462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6EAF3-A990-1887-3BA2-550698F44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BC937-55BC-BD0B-0F02-BF4F2BBD6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8551F4-7BDE-4D1B-7DDB-F4F3C017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FB9D-0DDE-4971-BDE2-2383B06C3026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8AD30-6CA3-42FB-3806-58A7E4C8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02F51-081D-51BF-4DFA-428AEE8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343E-9AA7-483D-A84A-436CBA2E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0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89CA8-F283-A429-DF9A-82711278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169A47-A5D7-EF37-F56D-CF226B23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2CDE1-5386-29DF-E2F5-ADA4F497D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B4E3E-FDF2-6337-DC80-F938F80F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FB9D-0DDE-4971-BDE2-2383B06C3026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5CBBF-3F4B-4DF3-DC1D-98733902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2087E-7983-E567-D1C9-871E10DB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343E-9AA7-483D-A84A-436CBA2E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21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2E382B-A975-E4B8-C019-93356617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56986-4910-2432-D65A-A2EB4FD08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821C9-7CDD-8D99-1E3C-2338B515C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FB9D-0DDE-4971-BDE2-2383B06C3026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DF0C1-1B5C-A514-3657-7A0E68BEE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E08D4-1B8F-08C3-199B-80232A6DD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3343E-9AA7-483D-A84A-436CBA2E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8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十字 4">
            <a:extLst>
              <a:ext uri="{FF2B5EF4-FFF2-40B4-BE49-F238E27FC236}">
                <a16:creationId xmlns:a16="http://schemas.microsoft.com/office/drawing/2014/main" id="{CD81EC8F-A89D-017E-D8A3-3D6E6AFC350C}"/>
              </a:ext>
            </a:extLst>
          </p:cNvPr>
          <p:cNvSpPr/>
          <p:nvPr/>
        </p:nvSpPr>
        <p:spPr>
          <a:xfrm>
            <a:off x="3706585" y="1371601"/>
            <a:ext cx="4011386" cy="3864705"/>
          </a:xfrm>
          <a:prstGeom prst="quadArrow">
            <a:avLst>
              <a:gd name="adj1" fmla="val 18162"/>
              <a:gd name="adj2" fmla="val 22551"/>
              <a:gd name="adj3" fmla="val 19855"/>
            </a:avLst>
          </a:prstGeom>
          <a:solidFill>
            <a:srgbClr val="EAEAEA"/>
          </a:solidFill>
          <a:ln w="22225" cap="rnd">
            <a:solidFill>
              <a:schemeClr val="tx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011386"/>
                      <a:gd name="connsiteY0" fmla="*/ 1932353 h 3864705"/>
                      <a:gd name="connsiteX1" fmla="*/ 292949 w 4011386"/>
                      <a:gd name="connsiteY1" fmla="*/ 1622592 h 3864705"/>
                      <a:gd name="connsiteX2" fmla="*/ 568833 w 4011386"/>
                      <a:gd name="connsiteY2" fmla="*/ 1330876 h 3864705"/>
                      <a:gd name="connsiteX3" fmla="*/ 853250 w 4011386"/>
                      <a:gd name="connsiteY3" fmla="*/ 1030137 h 3864705"/>
                      <a:gd name="connsiteX4" fmla="*/ 853250 w 4011386"/>
                      <a:gd name="connsiteY4" fmla="*/ 1513902 h 3864705"/>
                      <a:gd name="connsiteX5" fmla="*/ 1212906 w 4011386"/>
                      <a:gd name="connsiteY5" fmla="*/ 1513902 h 3864705"/>
                      <a:gd name="connsiteX6" fmla="*/ 1587242 w 4011386"/>
                      <a:gd name="connsiteY6" fmla="*/ 1513902 h 3864705"/>
                      <a:gd name="connsiteX7" fmla="*/ 1587242 w 4011386"/>
                      <a:gd name="connsiteY7" fmla="*/ 1183576 h 3864705"/>
                      <a:gd name="connsiteX8" fmla="*/ 1587242 w 4011386"/>
                      <a:gd name="connsiteY8" fmla="*/ 853250 h 3864705"/>
                      <a:gd name="connsiteX9" fmla="*/ 1103478 w 4011386"/>
                      <a:gd name="connsiteY9" fmla="*/ 853250 h 3864705"/>
                      <a:gd name="connsiteX10" fmla="*/ 1422261 w 4011386"/>
                      <a:gd name="connsiteY10" fmla="*/ 551768 h 3864705"/>
                      <a:gd name="connsiteX11" fmla="*/ 1704955 w 4011386"/>
                      <a:gd name="connsiteY11" fmla="*/ 284417 h 3864705"/>
                      <a:gd name="connsiteX12" fmla="*/ 2005693 w 4011386"/>
                      <a:gd name="connsiteY12" fmla="*/ 0 h 3864705"/>
                      <a:gd name="connsiteX13" fmla="*/ 2324476 w 4011386"/>
                      <a:gd name="connsiteY13" fmla="*/ 301482 h 3864705"/>
                      <a:gd name="connsiteX14" fmla="*/ 2616192 w 4011386"/>
                      <a:gd name="connsiteY14" fmla="*/ 577366 h 3864705"/>
                      <a:gd name="connsiteX15" fmla="*/ 2907908 w 4011386"/>
                      <a:gd name="connsiteY15" fmla="*/ 853250 h 3864705"/>
                      <a:gd name="connsiteX16" fmla="*/ 2424144 w 4011386"/>
                      <a:gd name="connsiteY16" fmla="*/ 853250 h 3864705"/>
                      <a:gd name="connsiteX17" fmla="*/ 2424144 w 4011386"/>
                      <a:gd name="connsiteY17" fmla="*/ 1176969 h 3864705"/>
                      <a:gd name="connsiteX18" fmla="*/ 2424144 w 4011386"/>
                      <a:gd name="connsiteY18" fmla="*/ 1513902 h 3864705"/>
                      <a:gd name="connsiteX19" fmla="*/ 2783800 w 4011386"/>
                      <a:gd name="connsiteY19" fmla="*/ 1513902 h 3864705"/>
                      <a:gd name="connsiteX20" fmla="*/ 3158136 w 4011386"/>
                      <a:gd name="connsiteY20" fmla="*/ 1513902 h 3864705"/>
                      <a:gd name="connsiteX21" fmla="*/ 3158136 w 4011386"/>
                      <a:gd name="connsiteY21" fmla="*/ 1030137 h 3864705"/>
                      <a:gd name="connsiteX22" fmla="*/ 3416955 w 4011386"/>
                      <a:gd name="connsiteY22" fmla="*/ 1303809 h 3864705"/>
                      <a:gd name="connsiteX23" fmla="*/ 3701372 w 4011386"/>
                      <a:gd name="connsiteY23" fmla="*/ 1604548 h 3864705"/>
                      <a:gd name="connsiteX24" fmla="*/ 4011386 w 4011386"/>
                      <a:gd name="connsiteY24" fmla="*/ 1932353 h 3864705"/>
                      <a:gd name="connsiteX25" fmla="*/ 3735502 w 4011386"/>
                      <a:gd name="connsiteY25" fmla="*/ 2224069 h 3864705"/>
                      <a:gd name="connsiteX26" fmla="*/ 3451085 w 4011386"/>
                      <a:gd name="connsiteY26" fmla="*/ 2524808 h 3864705"/>
                      <a:gd name="connsiteX27" fmla="*/ 3158136 w 4011386"/>
                      <a:gd name="connsiteY27" fmla="*/ 2834568 h 3864705"/>
                      <a:gd name="connsiteX28" fmla="*/ 3158136 w 4011386"/>
                      <a:gd name="connsiteY28" fmla="*/ 2350803 h 3864705"/>
                      <a:gd name="connsiteX29" fmla="*/ 2813160 w 4011386"/>
                      <a:gd name="connsiteY29" fmla="*/ 2350803 h 3864705"/>
                      <a:gd name="connsiteX30" fmla="*/ 2424144 w 4011386"/>
                      <a:gd name="connsiteY30" fmla="*/ 2350803 h 3864705"/>
                      <a:gd name="connsiteX31" fmla="*/ 2424144 w 4011386"/>
                      <a:gd name="connsiteY31" fmla="*/ 2694342 h 3864705"/>
                      <a:gd name="connsiteX32" fmla="*/ 2424144 w 4011386"/>
                      <a:gd name="connsiteY32" fmla="*/ 3011455 h 3864705"/>
                      <a:gd name="connsiteX33" fmla="*/ 2907908 w 4011386"/>
                      <a:gd name="connsiteY33" fmla="*/ 3011455 h 3864705"/>
                      <a:gd name="connsiteX34" fmla="*/ 2607170 w 4011386"/>
                      <a:gd name="connsiteY34" fmla="*/ 3295872 h 3864705"/>
                      <a:gd name="connsiteX35" fmla="*/ 2297409 w 4011386"/>
                      <a:gd name="connsiteY35" fmla="*/ 3588821 h 3864705"/>
                      <a:gd name="connsiteX36" fmla="*/ 2005693 w 4011386"/>
                      <a:gd name="connsiteY36" fmla="*/ 3864705 h 3864705"/>
                      <a:gd name="connsiteX37" fmla="*/ 1704955 w 4011386"/>
                      <a:gd name="connsiteY37" fmla="*/ 3580288 h 3864705"/>
                      <a:gd name="connsiteX38" fmla="*/ 1413238 w 4011386"/>
                      <a:gd name="connsiteY38" fmla="*/ 3304404 h 3864705"/>
                      <a:gd name="connsiteX39" fmla="*/ 1103478 w 4011386"/>
                      <a:gd name="connsiteY39" fmla="*/ 3011455 h 3864705"/>
                      <a:gd name="connsiteX40" fmla="*/ 1587242 w 4011386"/>
                      <a:gd name="connsiteY40" fmla="*/ 3011455 h 3864705"/>
                      <a:gd name="connsiteX41" fmla="*/ 1587242 w 4011386"/>
                      <a:gd name="connsiteY41" fmla="*/ 2687736 h 3864705"/>
                      <a:gd name="connsiteX42" fmla="*/ 1587242 w 4011386"/>
                      <a:gd name="connsiteY42" fmla="*/ 2350803 h 3864705"/>
                      <a:gd name="connsiteX43" fmla="*/ 1205566 w 4011386"/>
                      <a:gd name="connsiteY43" fmla="*/ 2350803 h 3864705"/>
                      <a:gd name="connsiteX44" fmla="*/ 853250 w 4011386"/>
                      <a:gd name="connsiteY44" fmla="*/ 2350803 h 3864705"/>
                      <a:gd name="connsiteX45" fmla="*/ 853250 w 4011386"/>
                      <a:gd name="connsiteY45" fmla="*/ 2834568 h 3864705"/>
                      <a:gd name="connsiteX46" fmla="*/ 560301 w 4011386"/>
                      <a:gd name="connsiteY46" fmla="*/ 2524808 h 3864705"/>
                      <a:gd name="connsiteX47" fmla="*/ 275884 w 4011386"/>
                      <a:gd name="connsiteY47" fmla="*/ 2224069 h 3864705"/>
                      <a:gd name="connsiteX48" fmla="*/ 0 w 4011386"/>
                      <a:gd name="connsiteY48" fmla="*/ 1932353 h 3864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4011386" h="3864705" fill="none" extrusionOk="0">
                        <a:moveTo>
                          <a:pt x="0" y="1932353"/>
                        </a:moveTo>
                        <a:cubicBezTo>
                          <a:pt x="63343" y="1842241"/>
                          <a:pt x="215478" y="1754285"/>
                          <a:pt x="292949" y="1622592"/>
                        </a:cubicBezTo>
                        <a:cubicBezTo>
                          <a:pt x="370421" y="1490899"/>
                          <a:pt x="452777" y="1472071"/>
                          <a:pt x="568833" y="1330876"/>
                        </a:cubicBezTo>
                        <a:cubicBezTo>
                          <a:pt x="684889" y="1189681"/>
                          <a:pt x="774969" y="1164597"/>
                          <a:pt x="853250" y="1030137"/>
                        </a:cubicBezTo>
                        <a:cubicBezTo>
                          <a:pt x="862776" y="1153016"/>
                          <a:pt x="797423" y="1288259"/>
                          <a:pt x="853250" y="1513902"/>
                        </a:cubicBezTo>
                        <a:cubicBezTo>
                          <a:pt x="995948" y="1506741"/>
                          <a:pt x="1138476" y="1542501"/>
                          <a:pt x="1212906" y="1513902"/>
                        </a:cubicBezTo>
                        <a:cubicBezTo>
                          <a:pt x="1287336" y="1485303"/>
                          <a:pt x="1431236" y="1529842"/>
                          <a:pt x="1587242" y="1513902"/>
                        </a:cubicBezTo>
                        <a:cubicBezTo>
                          <a:pt x="1570194" y="1446318"/>
                          <a:pt x="1618585" y="1306808"/>
                          <a:pt x="1587242" y="1183576"/>
                        </a:cubicBezTo>
                        <a:cubicBezTo>
                          <a:pt x="1555899" y="1060344"/>
                          <a:pt x="1610220" y="923798"/>
                          <a:pt x="1587242" y="853250"/>
                        </a:cubicBezTo>
                        <a:cubicBezTo>
                          <a:pt x="1451235" y="868955"/>
                          <a:pt x="1294373" y="841423"/>
                          <a:pt x="1103478" y="853250"/>
                        </a:cubicBezTo>
                        <a:cubicBezTo>
                          <a:pt x="1193159" y="734307"/>
                          <a:pt x="1378379" y="639299"/>
                          <a:pt x="1422261" y="551768"/>
                        </a:cubicBezTo>
                        <a:cubicBezTo>
                          <a:pt x="1466143" y="464237"/>
                          <a:pt x="1648718" y="354788"/>
                          <a:pt x="1704955" y="284417"/>
                        </a:cubicBezTo>
                        <a:cubicBezTo>
                          <a:pt x="1761192" y="214046"/>
                          <a:pt x="1891263" y="161676"/>
                          <a:pt x="2005693" y="0"/>
                        </a:cubicBezTo>
                        <a:cubicBezTo>
                          <a:pt x="2133540" y="99572"/>
                          <a:pt x="2169589" y="181749"/>
                          <a:pt x="2324476" y="301482"/>
                        </a:cubicBezTo>
                        <a:cubicBezTo>
                          <a:pt x="2479363" y="421215"/>
                          <a:pt x="2498822" y="502670"/>
                          <a:pt x="2616192" y="577366"/>
                        </a:cubicBezTo>
                        <a:cubicBezTo>
                          <a:pt x="2733562" y="652062"/>
                          <a:pt x="2812615" y="781400"/>
                          <a:pt x="2907908" y="853250"/>
                        </a:cubicBezTo>
                        <a:cubicBezTo>
                          <a:pt x="2746150" y="854014"/>
                          <a:pt x="2604332" y="816955"/>
                          <a:pt x="2424144" y="853250"/>
                        </a:cubicBezTo>
                        <a:cubicBezTo>
                          <a:pt x="2440185" y="1008700"/>
                          <a:pt x="2421006" y="1042796"/>
                          <a:pt x="2424144" y="1176969"/>
                        </a:cubicBezTo>
                        <a:cubicBezTo>
                          <a:pt x="2427282" y="1311142"/>
                          <a:pt x="2394013" y="1361771"/>
                          <a:pt x="2424144" y="1513902"/>
                        </a:cubicBezTo>
                        <a:cubicBezTo>
                          <a:pt x="2559173" y="1507168"/>
                          <a:pt x="2615048" y="1550230"/>
                          <a:pt x="2783800" y="1513902"/>
                        </a:cubicBezTo>
                        <a:cubicBezTo>
                          <a:pt x="2952552" y="1477574"/>
                          <a:pt x="3005612" y="1517073"/>
                          <a:pt x="3158136" y="1513902"/>
                        </a:cubicBezTo>
                        <a:cubicBezTo>
                          <a:pt x="3112142" y="1338907"/>
                          <a:pt x="3168263" y="1166059"/>
                          <a:pt x="3158136" y="1030137"/>
                        </a:cubicBezTo>
                        <a:cubicBezTo>
                          <a:pt x="3261561" y="1089740"/>
                          <a:pt x="3305113" y="1233316"/>
                          <a:pt x="3416955" y="1303809"/>
                        </a:cubicBezTo>
                        <a:cubicBezTo>
                          <a:pt x="3528797" y="1374302"/>
                          <a:pt x="3562705" y="1459403"/>
                          <a:pt x="3701372" y="1604548"/>
                        </a:cubicBezTo>
                        <a:cubicBezTo>
                          <a:pt x="3840039" y="1749693"/>
                          <a:pt x="3881939" y="1854592"/>
                          <a:pt x="4011386" y="1932353"/>
                        </a:cubicBezTo>
                        <a:cubicBezTo>
                          <a:pt x="3889472" y="2083309"/>
                          <a:pt x="3839108" y="2108320"/>
                          <a:pt x="3735502" y="2224069"/>
                        </a:cubicBezTo>
                        <a:cubicBezTo>
                          <a:pt x="3631896" y="2339818"/>
                          <a:pt x="3523484" y="2435990"/>
                          <a:pt x="3451085" y="2524808"/>
                        </a:cubicBezTo>
                        <a:cubicBezTo>
                          <a:pt x="3378686" y="2613626"/>
                          <a:pt x="3216358" y="2768299"/>
                          <a:pt x="3158136" y="2834568"/>
                        </a:cubicBezTo>
                        <a:cubicBezTo>
                          <a:pt x="3141212" y="2610542"/>
                          <a:pt x="3187402" y="2576222"/>
                          <a:pt x="3158136" y="2350803"/>
                        </a:cubicBezTo>
                        <a:cubicBezTo>
                          <a:pt x="2993882" y="2384416"/>
                          <a:pt x="2983980" y="2326748"/>
                          <a:pt x="2813160" y="2350803"/>
                        </a:cubicBezTo>
                        <a:cubicBezTo>
                          <a:pt x="2642340" y="2374858"/>
                          <a:pt x="2563309" y="2319580"/>
                          <a:pt x="2424144" y="2350803"/>
                        </a:cubicBezTo>
                        <a:cubicBezTo>
                          <a:pt x="2438539" y="2455189"/>
                          <a:pt x="2419851" y="2535963"/>
                          <a:pt x="2424144" y="2694342"/>
                        </a:cubicBezTo>
                        <a:cubicBezTo>
                          <a:pt x="2428437" y="2852721"/>
                          <a:pt x="2393835" y="2880403"/>
                          <a:pt x="2424144" y="3011455"/>
                        </a:cubicBezTo>
                        <a:cubicBezTo>
                          <a:pt x="2535984" y="3007859"/>
                          <a:pt x="2704850" y="3026805"/>
                          <a:pt x="2907908" y="3011455"/>
                        </a:cubicBezTo>
                        <a:cubicBezTo>
                          <a:pt x="2785244" y="3148473"/>
                          <a:pt x="2645984" y="3193187"/>
                          <a:pt x="2607170" y="3295872"/>
                        </a:cubicBezTo>
                        <a:cubicBezTo>
                          <a:pt x="2568355" y="3398557"/>
                          <a:pt x="2442049" y="3439020"/>
                          <a:pt x="2297409" y="3588821"/>
                        </a:cubicBezTo>
                        <a:cubicBezTo>
                          <a:pt x="2152769" y="3738622"/>
                          <a:pt x="2096751" y="3746042"/>
                          <a:pt x="2005693" y="3864705"/>
                        </a:cubicBezTo>
                        <a:cubicBezTo>
                          <a:pt x="1885117" y="3754550"/>
                          <a:pt x="1832839" y="3661519"/>
                          <a:pt x="1704955" y="3580288"/>
                        </a:cubicBezTo>
                        <a:cubicBezTo>
                          <a:pt x="1577071" y="3499058"/>
                          <a:pt x="1522467" y="3368036"/>
                          <a:pt x="1413238" y="3304404"/>
                        </a:cubicBezTo>
                        <a:cubicBezTo>
                          <a:pt x="1304009" y="3240772"/>
                          <a:pt x="1248783" y="3144758"/>
                          <a:pt x="1103478" y="3011455"/>
                        </a:cubicBezTo>
                        <a:cubicBezTo>
                          <a:pt x="1295887" y="2991563"/>
                          <a:pt x="1381556" y="3069423"/>
                          <a:pt x="1587242" y="3011455"/>
                        </a:cubicBezTo>
                        <a:cubicBezTo>
                          <a:pt x="1587202" y="2884053"/>
                          <a:pt x="1588380" y="2764061"/>
                          <a:pt x="1587242" y="2687736"/>
                        </a:cubicBezTo>
                        <a:cubicBezTo>
                          <a:pt x="1586104" y="2611411"/>
                          <a:pt x="1622217" y="2453586"/>
                          <a:pt x="1587242" y="2350803"/>
                        </a:cubicBezTo>
                        <a:cubicBezTo>
                          <a:pt x="1488122" y="2365125"/>
                          <a:pt x="1302238" y="2326785"/>
                          <a:pt x="1205566" y="2350803"/>
                        </a:cubicBezTo>
                        <a:cubicBezTo>
                          <a:pt x="1108894" y="2374821"/>
                          <a:pt x="1021213" y="2341320"/>
                          <a:pt x="853250" y="2350803"/>
                        </a:cubicBezTo>
                        <a:cubicBezTo>
                          <a:pt x="902732" y="2564243"/>
                          <a:pt x="806124" y="2639644"/>
                          <a:pt x="853250" y="2834568"/>
                        </a:cubicBezTo>
                        <a:cubicBezTo>
                          <a:pt x="690585" y="2698514"/>
                          <a:pt x="666810" y="2600825"/>
                          <a:pt x="560301" y="2524808"/>
                        </a:cubicBezTo>
                        <a:cubicBezTo>
                          <a:pt x="453792" y="2448791"/>
                          <a:pt x="387179" y="2300822"/>
                          <a:pt x="275884" y="2224069"/>
                        </a:cubicBezTo>
                        <a:cubicBezTo>
                          <a:pt x="164589" y="2147316"/>
                          <a:pt x="97635" y="2000923"/>
                          <a:pt x="0" y="1932353"/>
                        </a:cubicBezTo>
                        <a:close/>
                      </a:path>
                      <a:path w="4011386" h="3864705" stroke="0" extrusionOk="0">
                        <a:moveTo>
                          <a:pt x="0" y="1932353"/>
                        </a:moveTo>
                        <a:cubicBezTo>
                          <a:pt x="107977" y="1808134"/>
                          <a:pt x="197121" y="1781949"/>
                          <a:pt x="275884" y="1640636"/>
                        </a:cubicBezTo>
                        <a:cubicBezTo>
                          <a:pt x="354647" y="1499323"/>
                          <a:pt x="440421" y="1476306"/>
                          <a:pt x="534703" y="1366964"/>
                        </a:cubicBezTo>
                        <a:cubicBezTo>
                          <a:pt x="628985" y="1257622"/>
                          <a:pt x="798204" y="1117905"/>
                          <a:pt x="853250" y="1030137"/>
                        </a:cubicBezTo>
                        <a:cubicBezTo>
                          <a:pt x="903020" y="1178985"/>
                          <a:pt x="839099" y="1281293"/>
                          <a:pt x="853250" y="1513902"/>
                        </a:cubicBezTo>
                        <a:cubicBezTo>
                          <a:pt x="950255" y="1485519"/>
                          <a:pt x="1128026" y="1540712"/>
                          <a:pt x="1205566" y="1513902"/>
                        </a:cubicBezTo>
                        <a:cubicBezTo>
                          <a:pt x="1283106" y="1487092"/>
                          <a:pt x="1453757" y="1530750"/>
                          <a:pt x="1587242" y="1513902"/>
                        </a:cubicBezTo>
                        <a:cubicBezTo>
                          <a:pt x="1555112" y="1369994"/>
                          <a:pt x="1616684" y="1335198"/>
                          <a:pt x="1587242" y="1196789"/>
                        </a:cubicBezTo>
                        <a:cubicBezTo>
                          <a:pt x="1557800" y="1058380"/>
                          <a:pt x="1600017" y="944646"/>
                          <a:pt x="1587242" y="853250"/>
                        </a:cubicBezTo>
                        <a:cubicBezTo>
                          <a:pt x="1346705" y="899831"/>
                          <a:pt x="1287170" y="846436"/>
                          <a:pt x="1103478" y="853250"/>
                        </a:cubicBezTo>
                        <a:cubicBezTo>
                          <a:pt x="1176874" y="780674"/>
                          <a:pt x="1339995" y="653057"/>
                          <a:pt x="1413238" y="560301"/>
                        </a:cubicBezTo>
                        <a:cubicBezTo>
                          <a:pt x="1486481" y="467545"/>
                          <a:pt x="1620089" y="412524"/>
                          <a:pt x="1732021" y="258819"/>
                        </a:cubicBezTo>
                        <a:cubicBezTo>
                          <a:pt x="1843953" y="105114"/>
                          <a:pt x="1916095" y="135589"/>
                          <a:pt x="2005693" y="0"/>
                        </a:cubicBezTo>
                        <a:cubicBezTo>
                          <a:pt x="2100957" y="36373"/>
                          <a:pt x="2142716" y="149528"/>
                          <a:pt x="2288387" y="267352"/>
                        </a:cubicBezTo>
                        <a:cubicBezTo>
                          <a:pt x="2434058" y="385176"/>
                          <a:pt x="2487812" y="471601"/>
                          <a:pt x="2589125" y="551768"/>
                        </a:cubicBezTo>
                        <a:cubicBezTo>
                          <a:pt x="2690438" y="631935"/>
                          <a:pt x="2784932" y="800069"/>
                          <a:pt x="2907908" y="853250"/>
                        </a:cubicBezTo>
                        <a:cubicBezTo>
                          <a:pt x="2766011" y="858122"/>
                          <a:pt x="2626536" y="821214"/>
                          <a:pt x="2424144" y="853250"/>
                        </a:cubicBezTo>
                        <a:cubicBezTo>
                          <a:pt x="2440379" y="929666"/>
                          <a:pt x="2408368" y="1048201"/>
                          <a:pt x="2424144" y="1170363"/>
                        </a:cubicBezTo>
                        <a:cubicBezTo>
                          <a:pt x="2439920" y="1292525"/>
                          <a:pt x="2401259" y="1422735"/>
                          <a:pt x="2424144" y="1513902"/>
                        </a:cubicBezTo>
                        <a:cubicBezTo>
                          <a:pt x="2495242" y="1488378"/>
                          <a:pt x="2683369" y="1540432"/>
                          <a:pt x="2776460" y="1513902"/>
                        </a:cubicBezTo>
                        <a:cubicBezTo>
                          <a:pt x="2869551" y="1487372"/>
                          <a:pt x="3078712" y="1538452"/>
                          <a:pt x="3158136" y="1513902"/>
                        </a:cubicBezTo>
                        <a:cubicBezTo>
                          <a:pt x="3118385" y="1313460"/>
                          <a:pt x="3164378" y="1229720"/>
                          <a:pt x="3158136" y="1030137"/>
                        </a:cubicBezTo>
                        <a:cubicBezTo>
                          <a:pt x="3299523" y="1146239"/>
                          <a:pt x="3307070" y="1212324"/>
                          <a:pt x="3459618" y="1348920"/>
                        </a:cubicBezTo>
                        <a:cubicBezTo>
                          <a:pt x="3612165" y="1485517"/>
                          <a:pt x="3585049" y="1529060"/>
                          <a:pt x="3752567" y="1658681"/>
                        </a:cubicBezTo>
                        <a:cubicBezTo>
                          <a:pt x="3920086" y="1788301"/>
                          <a:pt x="3927453" y="1888646"/>
                          <a:pt x="4011386" y="1932353"/>
                        </a:cubicBezTo>
                        <a:cubicBezTo>
                          <a:pt x="3944181" y="2041141"/>
                          <a:pt x="3794111" y="2133662"/>
                          <a:pt x="3718437" y="2242113"/>
                        </a:cubicBezTo>
                        <a:cubicBezTo>
                          <a:pt x="3642763" y="2350564"/>
                          <a:pt x="3531721" y="2399425"/>
                          <a:pt x="3425488" y="2551874"/>
                        </a:cubicBezTo>
                        <a:cubicBezTo>
                          <a:pt x="3319255" y="2704323"/>
                          <a:pt x="3273138" y="2691830"/>
                          <a:pt x="3158136" y="2834568"/>
                        </a:cubicBezTo>
                        <a:cubicBezTo>
                          <a:pt x="3136589" y="2612131"/>
                          <a:pt x="3195758" y="2579868"/>
                          <a:pt x="3158136" y="2350803"/>
                        </a:cubicBezTo>
                        <a:cubicBezTo>
                          <a:pt x="3025307" y="2360585"/>
                          <a:pt x="2960061" y="2346414"/>
                          <a:pt x="2776460" y="2350803"/>
                        </a:cubicBezTo>
                        <a:cubicBezTo>
                          <a:pt x="2592859" y="2355192"/>
                          <a:pt x="2544244" y="2316947"/>
                          <a:pt x="2424144" y="2350803"/>
                        </a:cubicBezTo>
                        <a:cubicBezTo>
                          <a:pt x="2425148" y="2453277"/>
                          <a:pt x="2412224" y="2548880"/>
                          <a:pt x="2424144" y="2661309"/>
                        </a:cubicBezTo>
                        <a:cubicBezTo>
                          <a:pt x="2436064" y="2773738"/>
                          <a:pt x="2402418" y="2844118"/>
                          <a:pt x="2424144" y="3011455"/>
                        </a:cubicBezTo>
                        <a:cubicBezTo>
                          <a:pt x="2572578" y="2989586"/>
                          <a:pt x="2787849" y="3032402"/>
                          <a:pt x="2907908" y="3011455"/>
                        </a:cubicBezTo>
                        <a:cubicBezTo>
                          <a:pt x="2852901" y="3097755"/>
                          <a:pt x="2723453" y="3151590"/>
                          <a:pt x="2634236" y="3270274"/>
                        </a:cubicBezTo>
                        <a:cubicBezTo>
                          <a:pt x="2545019" y="3388958"/>
                          <a:pt x="2398460" y="3469790"/>
                          <a:pt x="2333498" y="3554691"/>
                        </a:cubicBezTo>
                        <a:cubicBezTo>
                          <a:pt x="2268535" y="3639592"/>
                          <a:pt x="2052330" y="3756031"/>
                          <a:pt x="2005693" y="3864705"/>
                        </a:cubicBezTo>
                        <a:cubicBezTo>
                          <a:pt x="1930819" y="3813756"/>
                          <a:pt x="1850984" y="3707308"/>
                          <a:pt x="1695933" y="3571756"/>
                        </a:cubicBezTo>
                        <a:cubicBezTo>
                          <a:pt x="1540881" y="3436204"/>
                          <a:pt x="1508345" y="3346694"/>
                          <a:pt x="1395194" y="3287339"/>
                        </a:cubicBezTo>
                        <a:cubicBezTo>
                          <a:pt x="1282043" y="3227984"/>
                          <a:pt x="1194089" y="3089438"/>
                          <a:pt x="1103478" y="3011455"/>
                        </a:cubicBezTo>
                        <a:cubicBezTo>
                          <a:pt x="1223319" y="2954234"/>
                          <a:pt x="1425308" y="3033220"/>
                          <a:pt x="1587242" y="3011455"/>
                        </a:cubicBezTo>
                        <a:cubicBezTo>
                          <a:pt x="1566629" y="2885531"/>
                          <a:pt x="1596708" y="2752746"/>
                          <a:pt x="1587242" y="2674522"/>
                        </a:cubicBezTo>
                        <a:cubicBezTo>
                          <a:pt x="1577776" y="2596298"/>
                          <a:pt x="1593222" y="2484344"/>
                          <a:pt x="1587242" y="2350803"/>
                        </a:cubicBezTo>
                        <a:cubicBezTo>
                          <a:pt x="1487361" y="2386175"/>
                          <a:pt x="1319114" y="2316492"/>
                          <a:pt x="1205566" y="2350803"/>
                        </a:cubicBezTo>
                        <a:cubicBezTo>
                          <a:pt x="1092018" y="2385114"/>
                          <a:pt x="1022445" y="2311921"/>
                          <a:pt x="853250" y="2350803"/>
                        </a:cubicBezTo>
                        <a:cubicBezTo>
                          <a:pt x="896462" y="2512667"/>
                          <a:pt x="823328" y="2611387"/>
                          <a:pt x="853250" y="2834568"/>
                        </a:cubicBezTo>
                        <a:cubicBezTo>
                          <a:pt x="702022" y="2700238"/>
                          <a:pt x="698183" y="2606307"/>
                          <a:pt x="568833" y="2533830"/>
                        </a:cubicBezTo>
                        <a:cubicBezTo>
                          <a:pt x="439483" y="2461353"/>
                          <a:pt x="398943" y="2349201"/>
                          <a:pt x="275884" y="2224069"/>
                        </a:cubicBezTo>
                        <a:cubicBezTo>
                          <a:pt x="152824" y="2098937"/>
                          <a:pt x="66516" y="1985376"/>
                          <a:pt x="0" y="193235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下 8">
            <a:extLst>
              <a:ext uri="{FF2B5EF4-FFF2-40B4-BE49-F238E27FC236}">
                <a16:creationId xmlns:a16="http://schemas.microsoft.com/office/drawing/2014/main" id="{7E345195-3DE9-3453-0A4F-467C4F2C35E2}"/>
              </a:ext>
            </a:extLst>
          </p:cNvPr>
          <p:cNvSpPr/>
          <p:nvPr/>
        </p:nvSpPr>
        <p:spPr>
          <a:xfrm>
            <a:off x="8074930" y="1077964"/>
            <a:ext cx="2357665" cy="3751942"/>
          </a:xfrm>
          <a:prstGeom prst="upDownArrow">
            <a:avLst>
              <a:gd name="adj1" fmla="val 0"/>
              <a:gd name="adj2" fmla="val 44152"/>
            </a:avLst>
          </a:prstGeom>
          <a:solidFill>
            <a:srgbClr val="EAEAE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3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F943B7-36FE-65D0-96EC-BF8D3EC6E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33" r="59235" b="27199"/>
          <a:stretch/>
        </p:blipFill>
        <p:spPr>
          <a:xfrm>
            <a:off x="974144" y="1479550"/>
            <a:ext cx="1645231" cy="1768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8CCFAD-6662-5096-2DD5-C0C6206DE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35" t="27364" b="27169"/>
          <a:stretch/>
        </p:blipFill>
        <p:spPr>
          <a:xfrm>
            <a:off x="3065278" y="1314450"/>
            <a:ext cx="1645231" cy="1768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A83214-2B52-B308-EB6E-DF7A7A1EE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56" r="28076" b="59563"/>
          <a:stretch/>
        </p:blipFill>
        <p:spPr>
          <a:xfrm>
            <a:off x="974144" y="3324225"/>
            <a:ext cx="1770459" cy="15728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A17681-DC8A-7D35-6A69-B73F18097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35" t="59563" r="27998"/>
          <a:stretch/>
        </p:blipFill>
        <p:spPr>
          <a:xfrm>
            <a:off x="2940050" y="3324224"/>
            <a:ext cx="1770459" cy="15728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908ABB-AF08-C052-B440-251F107B21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928"/>
          <a:stretch/>
        </p:blipFill>
        <p:spPr>
          <a:xfrm>
            <a:off x="4901080" y="1542125"/>
            <a:ext cx="2389839" cy="10593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DDB90D-5C7F-0AE4-F160-BC637CE29F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045"/>
          <a:stretch/>
        </p:blipFill>
        <p:spPr>
          <a:xfrm>
            <a:off x="7663330" y="3406377"/>
            <a:ext cx="2389839" cy="105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D9165C-DA1F-371A-BE5E-3C69CD380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928"/>
          <a:stretch/>
        </p:blipFill>
        <p:spPr>
          <a:xfrm rot="16200000">
            <a:off x="2705146" y="2690467"/>
            <a:ext cx="1037616" cy="11560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B4CEF6-3154-07BA-CF30-B54670F12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928"/>
          <a:stretch/>
        </p:blipFill>
        <p:spPr>
          <a:xfrm rot="5400000">
            <a:off x="4186993" y="2690467"/>
            <a:ext cx="1037616" cy="11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Yuxin</dc:creator>
  <cp:lastModifiedBy>Yuxin Cheng (SSE, 223010107)</cp:lastModifiedBy>
  <cp:revision>3</cp:revision>
  <dcterms:created xsi:type="dcterms:W3CDTF">2023-04-10T08:48:37Z</dcterms:created>
  <dcterms:modified xsi:type="dcterms:W3CDTF">2023-09-11T08:12:39Z</dcterms:modified>
</cp:coreProperties>
</file>