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F2D30DC-CF9C-4D75-83DC-923CD9E7ED08}" type="datetimeFigureOut">
              <a:rPr lang="ru-RU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D260AAD-088C-45D2-9655-40A004BEB06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40AF7-4EB1-4C91-A736-013598E6EFD3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57E7-0DEC-4F8B-AA57-41316489D0F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49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54AD69-7276-41D6-B2BF-23B557EA1C4B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A95F-1C9B-48D7-9116-CE6E5C58704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327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54AD69-7276-41D6-B2BF-23B557EA1C4B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A95F-1C9B-48D7-9116-CE6E5C58704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757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54AD69-7276-41D6-B2BF-23B557EA1C4B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A95F-1C9B-48D7-9116-CE6E5C58704D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82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54AD69-7276-41D6-B2BF-23B557EA1C4B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A95F-1C9B-48D7-9116-CE6E5C58704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560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54AD69-7276-41D6-B2BF-23B557EA1C4B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A95F-1C9B-48D7-9116-CE6E5C58704D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705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54AD69-7276-41D6-B2BF-23B557EA1C4B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A95F-1C9B-48D7-9116-CE6E5C58704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74179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8126E9-D7E3-4831-95B9-40CAE0905F7D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30ADC-2AD2-4966-A387-F9AF3FFDBDB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5454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A83E9-3347-4F26-BECF-F50A8C2E5D4C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8D7B-96E5-46EF-90D8-ABE87EF2B7B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637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B5FE1C-EF64-4B55-9A6B-B94B9BD2F1A6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E62-22C5-4712-8073-B7839FB52B4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12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B92610-F61C-4138-9552-D5C037772410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8B78-59B9-434E-9386-E5124F908E4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188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20912C-17EF-4F8D-A335-4542505B44CC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C108-C4AD-479C-A75B-B800B2A0396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323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B3E1B1-EE3F-4C26-BDAB-A6E82B0BDAA3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F1CA-C12B-48CC-BD87-390D707552D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70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293A6-EC27-437B-90C9-25CF80816182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46BF-9E28-4D5F-8342-E93C50984D7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493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A89334-CB3C-4FE1-98CA-5FA4C4EC57B4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69C8-4C54-4248-A944-56B1CF34F2B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9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1CB3A7-4B5C-4A04-9375-1C7826A405C8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39D2-1615-4B25-B44E-DCDBD322B3D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958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50B8EC-2E9F-4698-B9D5-2643EAA4D732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7DAB-BE19-48B9-9E5B-4BDF871AF24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547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A554AD69-7276-41D6-B2BF-23B557EA1C4B}" type="datetimeFigureOut">
              <a:rPr lang="ru-RU" smtClean="0"/>
              <a:pPr>
                <a:defRPr/>
              </a:pPr>
              <a:t>11.03.2018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02A95F-1C9B-48D7-9116-CE6E5C58704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7772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730250" y="2565400"/>
            <a:ext cx="7772400" cy="1470025"/>
          </a:xfrm>
        </p:spPr>
        <p:txBody>
          <a:bodyPr/>
          <a:lstStyle/>
          <a:p>
            <a:pPr eaLnBrk="1" hangingPunct="1"/>
            <a:r>
              <a:rPr lang="ru-RU" altLang="ru-RU" smtClean="0"/>
              <a:t>Отчет по лабораторной №2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6050" y="45085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Сеть пиццерий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г</a:t>
            </a:r>
            <a:r>
              <a:rPr lang="ru-RU" dirty="0" smtClean="0"/>
              <a:t>р. 6133</a:t>
            </a:r>
            <a:r>
              <a:rPr lang="en-US" dirty="0" smtClean="0"/>
              <a:t> </a:t>
            </a:r>
            <a:r>
              <a:rPr lang="ru-RU" dirty="0" smtClean="0"/>
              <a:t>Комаров И.С.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6013" y="260350"/>
            <a:ext cx="7040562" cy="1754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cap="all" dirty="0">
                <a:latin typeface="+mn-lt"/>
                <a:cs typeface="+mn-cs"/>
              </a:rPr>
              <a:t>Министерство образования и науки Российской Федерации</a:t>
            </a:r>
            <a:br>
              <a:rPr lang="ru-RU" b="1" cap="all" dirty="0">
                <a:latin typeface="+mn-lt"/>
                <a:cs typeface="+mn-cs"/>
              </a:rPr>
            </a:br>
            <a:r>
              <a:rPr lang="ru-RU" b="1" cap="all" dirty="0">
                <a:latin typeface="+mn-lt"/>
                <a:cs typeface="+mn-cs"/>
              </a:rPr>
              <a:t>федеральное государственное автономное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cap="all" dirty="0">
                <a:latin typeface="+mn-lt"/>
                <a:cs typeface="+mn-cs"/>
              </a:rPr>
              <a:t>образовательное учреждение высшего образования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cap="all" dirty="0">
                <a:latin typeface="+mn-lt"/>
                <a:cs typeface="+mn-cs"/>
              </a:rPr>
              <a:t>«Самарский национальный исследовательский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cap="all" dirty="0">
                <a:latin typeface="+mn-lt"/>
                <a:cs typeface="+mn-cs"/>
              </a:rPr>
              <a:t> университет имени академика С.П. Королева»</a:t>
            </a:r>
            <a:br>
              <a:rPr lang="ru-RU" b="1" cap="all" dirty="0">
                <a:latin typeface="+mn-lt"/>
                <a:cs typeface="+mn-cs"/>
              </a:rPr>
            </a:br>
            <a:r>
              <a:rPr lang="ru-RU" b="1" cap="all" dirty="0">
                <a:latin typeface="+mn-lt"/>
                <a:cs typeface="+mn-cs"/>
              </a:rPr>
              <a:t>(Самарский университет)</a:t>
            </a:r>
            <a:endParaRPr lang="ru-RU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545"/>
            <a:ext cx="9144000" cy="6106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633"/>
            <a:ext cx="9144000" cy="61047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83"/>
            <a:ext cx="9144000" cy="6065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62"/>
            <a:ext cx="9144000" cy="6468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19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Сектор</vt:lpstr>
      <vt:lpstr>Отчет по лабораторной №2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№2</dc:title>
  <dc:creator>Комаров Илья</dc:creator>
  <cp:lastModifiedBy>Komarov Ilia</cp:lastModifiedBy>
  <cp:revision>4</cp:revision>
  <dcterms:created xsi:type="dcterms:W3CDTF">2017-05-23T21:37:30Z</dcterms:created>
  <dcterms:modified xsi:type="dcterms:W3CDTF">2018-03-11T14:29:12Z</dcterms:modified>
</cp:coreProperties>
</file>