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Project-1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468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Quality Assurance Plan</a:t>
            </a:r>
            <a:br>
              <a:rPr lang="en-US" sz="4400" dirty="0"/>
            </a:br>
            <a:endParaRPr lang="en-US" dirty="0"/>
          </a:p>
        </p:txBody>
      </p:sp>
      <p:sp>
        <p:nvSpPr>
          <p:cNvPr id="3" name="Content Placeholder 2"/>
          <p:cNvSpPr>
            <a:spLocks noGrp="1"/>
          </p:cNvSpPr>
          <p:nvPr>
            <p:ph idx="1"/>
          </p:nvPr>
        </p:nvSpPr>
        <p:spPr/>
        <p:txBody>
          <a:bodyPr>
            <a:normAutofit/>
          </a:bodyPr>
          <a:lstStyle/>
          <a:p>
            <a:r>
              <a:rPr lang="en-US" dirty="0"/>
              <a:t>The objective of this document is to provide the detail description that how Quality will be ensured in different phases during the development of the project. </a:t>
            </a:r>
          </a:p>
          <a:p>
            <a:r>
              <a:rPr lang="en-US" dirty="0" smtClean="0"/>
              <a:t>Quality Objectives</a:t>
            </a:r>
          </a:p>
          <a:p>
            <a:pPr lvl="1"/>
            <a:r>
              <a:rPr lang="en-US" dirty="0" smtClean="0"/>
              <a:t>System </a:t>
            </a:r>
            <a:r>
              <a:rPr lang="en-US" dirty="0"/>
              <a:t>should run and perform successfully over the intranet or internet. </a:t>
            </a:r>
          </a:p>
          <a:p>
            <a:pPr lvl="1"/>
            <a:r>
              <a:rPr lang="en-US" dirty="0"/>
              <a:t>All identified testing scenarios (unit/functional) should be executed successfully before shipment.</a:t>
            </a:r>
          </a:p>
          <a:p>
            <a:pPr lvl="1"/>
            <a:r>
              <a:rPr lang="en-US" dirty="0"/>
              <a:t>All possible risks should be properly mitigated.</a:t>
            </a:r>
          </a:p>
          <a:p>
            <a:pPr lvl="1"/>
            <a:r>
              <a:rPr lang="en-US" dirty="0"/>
              <a:t>Integrated process should be smoothly executed after the implementation of integration related features and bug fixation.</a:t>
            </a:r>
          </a:p>
          <a:p>
            <a:pPr lvl="1"/>
            <a:r>
              <a:rPr lang="en-US" dirty="0"/>
              <a:t>Issues raised during reviews should be resolved before shipment.</a:t>
            </a:r>
            <a:endParaRPr lang="en-US" dirty="0"/>
          </a:p>
        </p:txBody>
      </p:sp>
    </p:spTree>
    <p:extLst>
      <p:ext uri="{BB962C8B-B14F-4D97-AF65-F5344CB8AC3E}">
        <p14:creationId xmlns:p14="http://schemas.microsoft.com/office/powerpoint/2010/main" val="89484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Quality Assurance Plan</a:t>
            </a:r>
            <a:endParaRPr lang="en-US" dirty="0"/>
          </a:p>
        </p:txBody>
      </p:sp>
      <p:sp>
        <p:nvSpPr>
          <p:cNvPr id="3" name="Content Placeholder 2"/>
          <p:cNvSpPr>
            <a:spLocks noGrp="1"/>
          </p:cNvSpPr>
          <p:nvPr>
            <p:ph idx="1"/>
          </p:nvPr>
        </p:nvSpPr>
        <p:spPr/>
        <p:txBody>
          <a:bodyPr/>
          <a:lstStyle/>
          <a:p>
            <a:r>
              <a:rPr lang="en-US" dirty="0" smtClean="0"/>
              <a:t>Tasks </a:t>
            </a:r>
            <a:r>
              <a:rPr lang="en-US" dirty="0"/>
              <a:t>and </a:t>
            </a:r>
            <a:r>
              <a:rPr lang="en-US" dirty="0" smtClean="0"/>
              <a:t>Responsibilities</a:t>
            </a:r>
          </a:p>
          <a:p>
            <a:pPr lvl="0"/>
            <a:r>
              <a:rPr lang="en-US" dirty="0" smtClean="0"/>
              <a:t>List of Documents</a:t>
            </a:r>
          </a:p>
          <a:p>
            <a:r>
              <a:rPr lang="en-US" dirty="0"/>
              <a:t>Standards and </a:t>
            </a:r>
            <a:r>
              <a:rPr lang="en-US" dirty="0" smtClean="0"/>
              <a:t>Guidelines</a:t>
            </a:r>
          </a:p>
          <a:p>
            <a:r>
              <a:rPr lang="en-US" dirty="0" smtClean="0"/>
              <a:t>Tools  </a:t>
            </a:r>
            <a:r>
              <a:rPr lang="en-US" dirty="0"/>
              <a:t>and Technologies</a:t>
            </a:r>
          </a:p>
          <a:p>
            <a:pPr lvl="0"/>
            <a:endParaRPr lang="en-US" dirty="0"/>
          </a:p>
          <a:p>
            <a:endParaRPr lang="en-US" dirty="0"/>
          </a:p>
        </p:txBody>
      </p:sp>
    </p:spTree>
    <p:extLst>
      <p:ext uri="{BB962C8B-B14F-4D97-AF65-F5344CB8AC3E}">
        <p14:creationId xmlns:p14="http://schemas.microsoft.com/office/powerpoint/2010/main" val="404978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a:t>
            </a:r>
            <a:endParaRPr lang="en-US" dirty="0"/>
          </a:p>
        </p:txBody>
      </p:sp>
      <p:sp>
        <p:nvSpPr>
          <p:cNvPr id="3" name="Content Placeholder 2"/>
          <p:cNvSpPr>
            <a:spLocks noGrp="1"/>
          </p:cNvSpPr>
          <p:nvPr>
            <p:ph idx="1"/>
          </p:nvPr>
        </p:nvSpPr>
        <p:spPr/>
        <p:txBody>
          <a:bodyPr>
            <a:normAutofit/>
          </a:bodyPr>
          <a:lstStyle/>
          <a:p>
            <a:r>
              <a:rPr lang="en-US" dirty="0"/>
              <a:t>This plan documents the processes, tools and procedures that will be used to manage and control those events that could have a negative impact on the project. It’s the controlling document for managing and monitoring all project risks. </a:t>
            </a:r>
            <a:r>
              <a:rPr lang="en-US" dirty="0" smtClean="0"/>
              <a:t>This </a:t>
            </a:r>
            <a:r>
              <a:rPr lang="en-US" dirty="0"/>
              <a:t>plan will address</a:t>
            </a:r>
            <a:r>
              <a:rPr lang="en-US" dirty="0" smtClean="0"/>
              <a:t>:</a:t>
            </a:r>
            <a:endParaRPr lang="en-US" dirty="0"/>
          </a:p>
          <a:p>
            <a:pPr lvl="1"/>
            <a:r>
              <a:rPr lang="en-GB" dirty="0"/>
              <a:t>Risk Identification</a:t>
            </a:r>
            <a:endParaRPr lang="en-US" dirty="0"/>
          </a:p>
          <a:p>
            <a:pPr lvl="1"/>
            <a:r>
              <a:rPr lang="en-GB" dirty="0"/>
              <a:t>Risk Assessment</a:t>
            </a:r>
            <a:endParaRPr lang="en-US" dirty="0"/>
          </a:p>
          <a:p>
            <a:pPr lvl="1"/>
            <a:r>
              <a:rPr lang="en-GB" dirty="0"/>
              <a:t>Risk Mitigation</a:t>
            </a:r>
            <a:endParaRPr lang="en-US" dirty="0"/>
          </a:p>
          <a:p>
            <a:pPr lvl="1"/>
            <a:r>
              <a:rPr lang="en-GB" dirty="0"/>
              <a:t>Risk Contingency Planning</a:t>
            </a:r>
            <a:endParaRPr lang="en-US" dirty="0"/>
          </a:p>
          <a:p>
            <a:pPr lvl="1"/>
            <a:r>
              <a:rPr lang="en-GB" dirty="0"/>
              <a:t>Risk Tracking and Reporting</a:t>
            </a:r>
            <a:endParaRPr lang="en-US" dirty="0"/>
          </a:p>
          <a:p>
            <a:endParaRPr lang="en-US" dirty="0"/>
          </a:p>
        </p:txBody>
      </p:sp>
    </p:spTree>
    <p:extLst>
      <p:ext uri="{BB962C8B-B14F-4D97-AF65-F5344CB8AC3E}">
        <p14:creationId xmlns:p14="http://schemas.microsoft.com/office/powerpoint/2010/main" val="2696689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Plan</a:t>
            </a:r>
          </a:p>
        </p:txBody>
      </p:sp>
      <p:sp>
        <p:nvSpPr>
          <p:cNvPr id="3" name="Content Placeholder 2"/>
          <p:cNvSpPr>
            <a:spLocks noGrp="1"/>
          </p:cNvSpPr>
          <p:nvPr>
            <p:ph idx="1"/>
          </p:nvPr>
        </p:nvSpPr>
        <p:spPr/>
        <p:txBody>
          <a:bodyPr/>
          <a:lstStyle/>
          <a:p>
            <a:r>
              <a:rPr lang="en-US" dirty="0" smtClean="0"/>
              <a:t>Preventive and Corrective Actions</a:t>
            </a:r>
          </a:p>
          <a:p>
            <a:r>
              <a:rPr lang="en-US" dirty="0" smtClean="0"/>
              <a:t>Include Risk </a:t>
            </a:r>
            <a:r>
              <a:rPr lang="en-US" dirty="0"/>
              <a:t>Evaluation Matrix for </a:t>
            </a:r>
            <a:r>
              <a:rPr lang="en-US" dirty="0" smtClean="0"/>
              <a:t>Project</a:t>
            </a:r>
          </a:p>
          <a:p>
            <a:r>
              <a:rPr lang="en-US" dirty="0" smtClean="0"/>
              <a:t>Calculate RE (Risk Exposure)</a:t>
            </a:r>
            <a:endParaRPr lang="en-US" dirty="0"/>
          </a:p>
        </p:txBody>
      </p:sp>
    </p:spTree>
    <p:extLst>
      <p:ext uri="{BB962C8B-B14F-4D97-AF65-F5344CB8AC3E}">
        <p14:creationId xmlns:p14="http://schemas.microsoft.com/office/powerpoint/2010/main" val="153656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Plan</a:t>
            </a:r>
            <a:endParaRPr lang="en-US" dirty="0"/>
          </a:p>
        </p:txBody>
      </p:sp>
      <p:sp>
        <p:nvSpPr>
          <p:cNvPr id="3" name="Content Placeholder 2"/>
          <p:cNvSpPr>
            <a:spLocks noGrp="1"/>
          </p:cNvSpPr>
          <p:nvPr>
            <p:ph idx="1"/>
          </p:nvPr>
        </p:nvSpPr>
        <p:spPr/>
        <p:txBody>
          <a:bodyPr/>
          <a:lstStyle/>
          <a:p>
            <a:r>
              <a:rPr lang="en-US" dirty="0"/>
              <a:t>The Configuration Management Plan provides details of how the team will manage the control of configuration items being developed under each phase.  It defines the policies and procedures for configuration management (CM) and the infrastructure necessary to implement them throughout the project.</a:t>
            </a:r>
          </a:p>
          <a:p>
            <a:endParaRPr lang="en-US" dirty="0"/>
          </a:p>
        </p:txBody>
      </p:sp>
    </p:spTree>
    <p:extLst>
      <p:ext uri="{BB962C8B-B14F-4D97-AF65-F5344CB8AC3E}">
        <p14:creationId xmlns:p14="http://schemas.microsoft.com/office/powerpoint/2010/main" val="398593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Configuration Management Organization</a:t>
            </a:r>
          </a:p>
          <a:p>
            <a:r>
              <a:rPr lang="en-US" dirty="0" smtClean="0"/>
              <a:t>Configuration Items</a:t>
            </a:r>
          </a:p>
          <a:p>
            <a:r>
              <a:rPr lang="en-US" dirty="0" smtClean="0"/>
              <a:t>Change </a:t>
            </a:r>
            <a:r>
              <a:rPr lang="en-US" dirty="0"/>
              <a:t>Control </a:t>
            </a:r>
            <a:r>
              <a:rPr lang="en-US" dirty="0" smtClean="0"/>
              <a:t>Procedures</a:t>
            </a:r>
          </a:p>
          <a:p>
            <a:r>
              <a:rPr lang="en-US" smtClean="0"/>
              <a:t>Tools </a:t>
            </a:r>
            <a:r>
              <a:rPr lang="en-US" dirty="0"/>
              <a:t>and Technologies</a:t>
            </a:r>
          </a:p>
        </p:txBody>
      </p:sp>
    </p:spTree>
    <p:extLst>
      <p:ext uri="{BB962C8B-B14F-4D97-AF65-F5344CB8AC3E}">
        <p14:creationId xmlns:p14="http://schemas.microsoft.com/office/powerpoint/2010/main" val="28461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Deliverables</a:t>
            </a:r>
            <a:endParaRPr lang="en-US" dirty="0"/>
          </a:p>
        </p:txBody>
      </p:sp>
      <p:sp>
        <p:nvSpPr>
          <p:cNvPr id="3" name="Content Placeholder 2"/>
          <p:cNvSpPr>
            <a:spLocks noGrp="1"/>
          </p:cNvSpPr>
          <p:nvPr>
            <p:ph idx="1"/>
          </p:nvPr>
        </p:nvSpPr>
        <p:spPr/>
        <p:txBody>
          <a:bodyPr>
            <a:normAutofit/>
          </a:bodyPr>
          <a:lstStyle/>
          <a:p>
            <a:r>
              <a:rPr lang="en-US" sz="2400" dirty="0" smtClean="0"/>
              <a:t>Project Proposal</a:t>
            </a:r>
          </a:p>
          <a:p>
            <a:r>
              <a:rPr lang="en-US" sz="2400" dirty="0" smtClean="0"/>
              <a:t>Requirement Specifications</a:t>
            </a:r>
          </a:p>
          <a:p>
            <a:r>
              <a:rPr lang="en-US" sz="2400" dirty="0" smtClean="0"/>
              <a:t>Functional Specifications</a:t>
            </a:r>
          </a:p>
          <a:p>
            <a:r>
              <a:rPr lang="en-US" sz="2400" dirty="0" smtClean="0"/>
              <a:t>Project Status Report (Weekly)</a:t>
            </a:r>
          </a:p>
          <a:p>
            <a:r>
              <a:rPr lang="en-US" sz="2400" dirty="0"/>
              <a:t>Development </a:t>
            </a:r>
            <a:r>
              <a:rPr lang="en-US" sz="2400" dirty="0" smtClean="0"/>
              <a:t>Plan</a:t>
            </a:r>
          </a:p>
          <a:p>
            <a:r>
              <a:rPr lang="en-US" sz="2400" dirty="0" smtClean="0"/>
              <a:t>Quality Assurance Plan</a:t>
            </a:r>
          </a:p>
          <a:p>
            <a:r>
              <a:rPr lang="en-US" sz="2400" dirty="0" smtClean="0"/>
              <a:t>Risk Management Plan</a:t>
            </a:r>
          </a:p>
          <a:p>
            <a:r>
              <a:rPr lang="en-US" sz="2400" dirty="0" smtClean="0"/>
              <a:t>Configuration Management Plan</a:t>
            </a:r>
            <a:endParaRPr lang="en-US" sz="2400" dirty="0"/>
          </a:p>
        </p:txBody>
      </p:sp>
    </p:spTree>
    <p:extLst>
      <p:ext uri="{BB962C8B-B14F-4D97-AF65-F5344CB8AC3E}">
        <p14:creationId xmlns:p14="http://schemas.microsoft.com/office/powerpoint/2010/main" val="412179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Proposal</a:t>
            </a:r>
            <a:endParaRPr lang="en-US" dirty="0"/>
          </a:p>
        </p:txBody>
      </p:sp>
      <p:sp>
        <p:nvSpPr>
          <p:cNvPr id="3" name="Content Placeholder 2"/>
          <p:cNvSpPr>
            <a:spLocks noGrp="1"/>
          </p:cNvSpPr>
          <p:nvPr>
            <p:ph idx="1"/>
          </p:nvPr>
        </p:nvSpPr>
        <p:spPr/>
        <p:txBody>
          <a:bodyPr/>
          <a:lstStyle/>
          <a:p>
            <a:r>
              <a:rPr lang="en-US" dirty="0" smtClean="0"/>
              <a:t>A brief description of the idea behind the project.</a:t>
            </a:r>
          </a:p>
          <a:p>
            <a:r>
              <a:rPr lang="en-US" dirty="0" smtClean="0"/>
              <a:t>Approval from Advisor.</a:t>
            </a:r>
            <a:endParaRPr lang="en-US" dirty="0"/>
          </a:p>
        </p:txBody>
      </p:sp>
    </p:spTree>
    <p:extLst>
      <p:ext uri="{BB962C8B-B14F-4D97-AF65-F5344CB8AC3E}">
        <p14:creationId xmlns:p14="http://schemas.microsoft.com/office/powerpoint/2010/main" val="173469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Specifications</a:t>
            </a:r>
            <a:endParaRPr lang="en-US" dirty="0"/>
          </a:p>
        </p:txBody>
      </p:sp>
      <p:sp>
        <p:nvSpPr>
          <p:cNvPr id="3" name="Content Placeholder 2"/>
          <p:cNvSpPr>
            <a:spLocks noGrp="1"/>
          </p:cNvSpPr>
          <p:nvPr>
            <p:ph idx="1"/>
          </p:nvPr>
        </p:nvSpPr>
        <p:spPr/>
        <p:txBody>
          <a:bodyPr/>
          <a:lstStyle/>
          <a:p>
            <a:r>
              <a:rPr lang="en-US" dirty="0"/>
              <a:t>The software requirement specification (SRS) document specifies the software requirements for </a:t>
            </a:r>
            <a:r>
              <a:rPr lang="en-US" dirty="0" smtClean="0"/>
              <a:t>the project. </a:t>
            </a:r>
            <a:r>
              <a:rPr lang="en-US" dirty="0"/>
              <a:t>The software engineering requirements include both functional and non-functional requirements of system.</a:t>
            </a:r>
          </a:p>
          <a:p>
            <a:pPr lvl="1"/>
            <a:r>
              <a:rPr lang="en-US" dirty="0" smtClean="0"/>
              <a:t>Technique used for requirement gathering.</a:t>
            </a:r>
          </a:p>
          <a:p>
            <a:pPr lvl="1"/>
            <a:r>
              <a:rPr lang="en-US" dirty="0" smtClean="0"/>
              <a:t>Scope of the project.</a:t>
            </a:r>
          </a:p>
          <a:p>
            <a:pPr lvl="1"/>
            <a:r>
              <a:rPr lang="en-US" dirty="0" smtClean="0"/>
              <a:t>List of Functional + Non-Functional requirements along with identifiers for tracking.</a:t>
            </a:r>
          </a:p>
          <a:p>
            <a:pPr lvl="1"/>
            <a:r>
              <a:rPr lang="en-US" dirty="0" smtClean="0"/>
              <a:t>Constraints.</a:t>
            </a:r>
          </a:p>
          <a:p>
            <a:pPr lvl="1"/>
            <a:r>
              <a:rPr lang="en-US" dirty="0" smtClean="0"/>
              <a:t>Assumptions &amp; Dependencies.</a:t>
            </a:r>
            <a:endParaRPr lang="en-US" dirty="0"/>
          </a:p>
        </p:txBody>
      </p:sp>
    </p:spTree>
    <p:extLst>
      <p:ext uri="{BB962C8B-B14F-4D97-AF65-F5344CB8AC3E}">
        <p14:creationId xmlns:p14="http://schemas.microsoft.com/office/powerpoint/2010/main" val="387449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Specifications</a:t>
            </a:r>
          </a:p>
        </p:txBody>
      </p:sp>
      <p:sp>
        <p:nvSpPr>
          <p:cNvPr id="3" name="Content Placeholder 2"/>
          <p:cNvSpPr>
            <a:spLocks noGrp="1"/>
          </p:cNvSpPr>
          <p:nvPr>
            <p:ph idx="1"/>
          </p:nvPr>
        </p:nvSpPr>
        <p:spPr/>
        <p:txBody>
          <a:bodyPr/>
          <a:lstStyle/>
          <a:p>
            <a:r>
              <a:rPr lang="en-US" dirty="0" smtClean="0"/>
              <a:t>RS document is an iterative process. New additions and modifications will be made along the way after gathering feedback from client.</a:t>
            </a:r>
            <a:endParaRPr lang="en-US" dirty="0"/>
          </a:p>
        </p:txBody>
      </p:sp>
    </p:spTree>
    <p:extLst>
      <p:ext uri="{BB962C8B-B14F-4D97-AF65-F5344CB8AC3E}">
        <p14:creationId xmlns:p14="http://schemas.microsoft.com/office/powerpoint/2010/main" val="261093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Specifications</a:t>
            </a:r>
            <a:endParaRPr lang="en-US" dirty="0"/>
          </a:p>
        </p:txBody>
      </p:sp>
      <p:sp>
        <p:nvSpPr>
          <p:cNvPr id="3" name="Content Placeholder 2"/>
          <p:cNvSpPr>
            <a:spLocks noGrp="1"/>
          </p:cNvSpPr>
          <p:nvPr>
            <p:ph idx="1"/>
          </p:nvPr>
        </p:nvSpPr>
        <p:spPr/>
        <p:txBody>
          <a:bodyPr/>
          <a:lstStyle/>
          <a:p>
            <a:r>
              <a:rPr lang="en-US" dirty="0"/>
              <a:t>This document provides a complete description of all the functions and specifications of </a:t>
            </a:r>
            <a:r>
              <a:rPr lang="en-US" dirty="0" smtClean="0"/>
              <a:t>the project. It provides </a:t>
            </a:r>
            <a:r>
              <a:rPr lang="en-US" dirty="0"/>
              <a:t>information regarding system interfaces, user </a:t>
            </a:r>
            <a:r>
              <a:rPr lang="en-US" dirty="0" smtClean="0"/>
              <a:t>interfaces, </a:t>
            </a:r>
            <a:r>
              <a:rPr lang="en-US" dirty="0"/>
              <a:t>constraints, hardware and software requirements mainly the functional and non-functional requirements</a:t>
            </a:r>
            <a:r>
              <a:rPr lang="en-US" dirty="0" smtClean="0"/>
              <a:t>.</a:t>
            </a:r>
          </a:p>
          <a:p>
            <a:pPr lvl="1"/>
            <a:r>
              <a:rPr lang="en-US" dirty="0" smtClean="0"/>
              <a:t>Traceability Matrix</a:t>
            </a:r>
          </a:p>
          <a:p>
            <a:pPr lvl="1"/>
            <a:r>
              <a:rPr lang="en-US" dirty="0" smtClean="0"/>
              <a:t>Dataflow Diagrams</a:t>
            </a:r>
          </a:p>
          <a:p>
            <a:pPr lvl="1"/>
            <a:r>
              <a:rPr lang="en-US" dirty="0" smtClean="0"/>
              <a:t>ER Diagrams</a:t>
            </a:r>
          </a:p>
          <a:p>
            <a:pPr lvl="1"/>
            <a:r>
              <a:rPr lang="en-US" dirty="0" smtClean="0"/>
              <a:t>Object </a:t>
            </a:r>
            <a:r>
              <a:rPr lang="en-US" dirty="0"/>
              <a:t>Model Process Flow </a:t>
            </a:r>
            <a:r>
              <a:rPr lang="en-US" dirty="0" smtClean="0"/>
              <a:t>Diagrams</a:t>
            </a:r>
          </a:p>
          <a:p>
            <a:pPr lvl="1"/>
            <a:r>
              <a:rPr lang="en-US" dirty="0" smtClean="0"/>
              <a:t>GUI Mockups</a:t>
            </a:r>
            <a:endParaRPr lang="en-US" dirty="0"/>
          </a:p>
        </p:txBody>
      </p:sp>
    </p:spTree>
    <p:extLst>
      <p:ext uri="{BB962C8B-B14F-4D97-AF65-F5344CB8AC3E}">
        <p14:creationId xmlns:p14="http://schemas.microsoft.com/office/powerpoint/2010/main" val="153429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Project Status Report (Weekly</a:t>
            </a:r>
            <a:r>
              <a:rPr lang="en-US" sz="4400" dirty="0" smtClean="0"/>
              <a:t>)</a:t>
            </a:r>
            <a:endParaRPr lang="en-US" dirty="0"/>
          </a:p>
        </p:txBody>
      </p:sp>
      <p:sp>
        <p:nvSpPr>
          <p:cNvPr id="3" name="Content Placeholder 2"/>
          <p:cNvSpPr>
            <a:spLocks noGrp="1"/>
          </p:cNvSpPr>
          <p:nvPr>
            <p:ph idx="1"/>
          </p:nvPr>
        </p:nvSpPr>
        <p:spPr/>
        <p:txBody>
          <a:bodyPr/>
          <a:lstStyle/>
          <a:p>
            <a:r>
              <a:rPr lang="en-US" dirty="0" smtClean="0"/>
              <a:t>Weekly status report of the project will be provided to the advisor.</a:t>
            </a:r>
          </a:p>
          <a:p>
            <a:r>
              <a:rPr lang="en-US" dirty="0" smtClean="0"/>
              <a:t>Will </a:t>
            </a:r>
            <a:r>
              <a:rPr lang="en-US" dirty="0"/>
              <a:t>include </a:t>
            </a:r>
            <a:r>
              <a:rPr lang="en-US" dirty="0" smtClean="0"/>
              <a:t>Deliverables, Due Date, Status for previous and next week.</a:t>
            </a:r>
          </a:p>
          <a:p>
            <a:r>
              <a:rPr lang="en-US" dirty="0" smtClean="0"/>
              <a:t>Along with any risks and issues.</a:t>
            </a:r>
            <a:endParaRPr lang="en-US" dirty="0"/>
          </a:p>
        </p:txBody>
      </p:sp>
    </p:spTree>
    <p:extLst>
      <p:ext uri="{BB962C8B-B14F-4D97-AF65-F5344CB8AC3E}">
        <p14:creationId xmlns:p14="http://schemas.microsoft.com/office/powerpoint/2010/main" val="424731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a:t>
            </a:r>
            <a:endParaRPr lang="en-US" dirty="0"/>
          </a:p>
        </p:txBody>
      </p:sp>
      <p:sp>
        <p:nvSpPr>
          <p:cNvPr id="3" name="Content Placeholder 2"/>
          <p:cNvSpPr>
            <a:spLocks noGrp="1"/>
          </p:cNvSpPr>
          <p:nvPr>
            <p:ph idx="1"/>
          </p:nvPr>
        </p:nvSpPr>
        <p:spPr/>
        <p:txBody>
          <a:bodyPr/>
          <a:lstStyle/>
          <a:p>
            <a:r>
              <a:rPr lang="en-US" dirty="0" smtClean="0"/>
              <a:t>Defines the </a:t>
            </a:r>
            <a:r>
              <a:rPr lang="en-US" dirty="0"/>
              <a:t>activities in terms of the development </a:t>
            </a:r>
            <a:r>
              <a:rPr lang="en-US" dirty="0" smtClean="0"/>
              <a:t>strategies, project / product characteristics, task schedule, resource </a:t>
            </a:r>
            <a:r>
              <a:rPr lang="en-US" dirty="0"/>
              <a:t>requirements, </a:t>
            </a:r>
            <a:r>
              <a:rPr lang="en-US" dirty="0" smtClean="0"/>
              <a:t>and resource </a:t>
            </a:r>
            <a:r>
              <a:rPr lang="en-US" dirty="0"/>
              <a:t>costs </a:t>
            </a:r>
            <a:r>
              <a:rPr lang="en-US" dirty="0" smtClean="0"/>
              <a:t>/ staffing </a:t>
            </a:r>
            <a:r>
              <a:rPr lang="en-US" dirty="0"/>
              <a:t>requirements for the </a:t>
            </a:r>
            <a:r>
              <a:rPr lang="en-US" dirty="0" smtClean="0"/>
              <a:t>project. </a:t>
            </a:r>
          </a:p>
          <a:p>
            <a:r>
              <a:rPr lang="en-US" dirty="0" smtClean="0"/>
              <a:t>The </a:t>
            </a:r>
            <a:r>
              <a:rPr lang="en-US" dirty="0"/>
              <a:t>document </a:t>
            </a:r>
            <a:r>
              <a:rPr lang="en-US" dirty="0" smtClean="0"/>
              <a:t>serves </a:t>
            </a:r>
            <a:r>
              <a:rPr lang="en-US" dirty="0"/>
              <a:t>as a guiding document for project tracking and oversight.</a:t>
            </a:r>
          </a:p>
          <a:p>
            <a:endParaRPr lang="en-US" dirty="0"/>
          </a:p>
        </p:txBody>
      </p:sp>
    </p:spTree>
    <p:extLst>
      <p:ext uri="{BB962C8B-B14F-4D97-AF65-F5344CB8AC3E}">
        <p14:creationId xmlns:p14="http://schemas.microsoft.com/office/powerpoint/2010/main" val="326440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a:t>
            </a:r>
            <a:endParaRPr lang="en-US" dirty="0"/>
          </a:p>
        </p:txBody>
      </p:sp>
      <p:sp>
        <p:nvSpPr>
          <p:cNvPr id="3" name="Content Placeholder 2"/>
          <p:cNvSpPr>
            <a:spLocks noGrp="1"/>
          </p:cNvSpPr>
          <p:nvPr>
            <p:ph idx="1"/>
          </p:nvPr>
        </p:nvSpPr>
        <p:spPr/>
        <p:txBody>
          <a:bodyPr/>
          <a:lstStyle/>
          <a:p>
            <a:r>
              <a:rPr lang="en-US" dirty="0" smtClean="0"/>
              <a:t>Roles </a:t>
            </a:r>
            <a:r>
              <a:rPr lang="en-US" dirty="0"/>
              <a:t>and </a:t>
            </a:r>
            <a:r>
              <a:rPr lang="en-US" dirty="0" smtClean="0"/>
              <a:t>Responsibilities</a:t>
            </a:r>
          </a:p>
          <a:p>
            <a:r>
              <a:rPr lang="en-US" dirty="0" smtClean="0"/>
              <a:t>Estimates</a:t>
            </a:r>
          </a:p>
          <a:p>
            <a:r>
              <a:rPr lang="en-US" dirty="0" smtClean="0"/>
              <a:t>WBS</a:t>
            </a:r>
          </a:p>
          <a:p>
            <a:r>
              <a:rPr lang="en-US" dirty="0" smtClean="0"/>
              <a:t>Gantt Chart</a:t>
            </a:r>
          </a:p>
          <a:p>
            <a:r>
              <a:rPr lang="en-US" dirty="0" smtClean="0"/>
              <a:t>Schedule</a:t>
            </a:r>
          </a:p>
          <a:p>
            <a:r>
              <a:rPr lang="en-US" dirty="0" smtClean="0"/>
              <a:t>Monitoring and Control</a:t>
            </a:r>
          </a:p>
        </p:txBody>
      </p:sp>
    </p:spTree>
    <p:extLst>
      <p:ext uri="{BB962C8B-B14F-4D97-AF65-F5344CB8AC3E}">
        <p14:creationId xmlns:p14="http://schemas.microsoft.com/office/powerpoint/2010/main" val="3970695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151</TotalTime>
  <Words>507</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Research Project-1</vt:lpstr>
      <vt:lpstr>Major Deliverables</vt:lpstr>
      <vt:lpstr>Project Proposal</vt:lpstr>
      <vt:lpstr>Requirement Specifications</vt:lpstr>
      <vt:lpstr>Requirement Specifications</vt:lpstr>
      <vt:lpstr>Functional Specifications</vt:lpstr>
      <vt:lpstr>Project Status Report (Weekly)</vt:lpstr>
      <vt:lpstr>Development Plan</vt:lpstr>
      <vt:lpstr>Development Plan</vt:lpstr>
      <vt:lpstr>Quality Assurance Plan </vt:lpstr>
      <vt:lpstr>Quality Assurance Plan</vt:lpstr>
      <vt:lpstr>Risk Management Plan</vt:lpstr>
      <vt:lpstr>Risk Management Plan</vt:lpstr>
      <vt:lpstr>Configuration Management Plan</vt:lpstr>
      <vt:lpstr>PowerPoint Presentation</vt:lpstr>
    </vt:vector>
  </TitlesOfParts>
  <Company>NBS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Project-1</dc:title>
  <dc:creator>Jawad Hameed</dc:creator>
  <cp:lastModifiedBy>Jawad Hameed</cp:lastModifiedBy>
  <cp:revision>24</cp:revision>
  <dcterms:created xsi:type="dcterms:W3CDTF">2015-02-26T16:36:08Z</dcterms:created>
  <dcterms:modified xsi:type="dcterms:W3CDTF">2015-02-26T19:07:55Z</dcterms:modified>
</cp:coreProperties>
</file>