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e9dc117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e9dc117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9dc117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9dc117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79e22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e79e22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9dc11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9dc11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e9dc117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e9dc117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e9dc117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e9dc117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9dc117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9dc117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9dc117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9dc117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9dc117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9dc117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9dc117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9dc117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DAXZWhGjowZGYKDmq4BPCim4csXQrNojrYDWfpuhO2M/edit#gid=1585966044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紅包雨Kick-off Meeting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07.30.2020</a:t>
            </a:r>
            <a:endParaRPr sz="1400"/>
          </a:p>
        </p:txBody>
      </p:sp>
      <p:sp>
        <p:nvSpPr>
          <p:cNvPr id="56" name="Google Shape;56;p13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Weekly sync-up -每週四早上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9486"/>
            <a:ext cx="9143998" cy="24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Rule</a:t>
            </a:r>
            <a:endParaRPr sz="26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/>
              <a:t>9月1日-9月14日 每晚</a:t>
            </a:r>
            <a:r>
              <a:rPr lang="zh-TW" sz="1900">
                <a:solidFill>
                  <a:srgbClr val="E06666"/>
                </a:solidFill>
              </a:rPr>
              <a:t>21：00-24：00</a:t>
            </a:r>
            <a:r>
              <a:rPr lang="zh-TW" sz="1900"/>
              <a:t>，凡是在AE真人累積壓注</a:t>
            </a:r>
            <a:r>
              <a:rPr lang="zh-TW" sz="1900">
                <a:solidFill>
                  <a:srgbClr val="E06666"/>
                </a:solidFill>
              </a:rPr>
              <a:t>20</a:t>
            </a:r>
            <a:r>
              <a:rPr lang="zh-TW" sz="1900"/>
              <a:t>次，每注</a:t>
            </a:r>
            <a:r>
              <a:rPr lang="zh-TW" sz="1900">
                <a:solidFill>
                  <a:srgbClr val="E06666"/>
                </a:solidFill>
              </a:rPr>
              <a:t>50</a:t>
            </a:r>
            <a:r>
              <a:rPr lang="zh-TW" sz="1900"/>
              <a:t>元以上，立即獲得紅包抽抽樂！每人每日限抽</a:t>
            </a:r>
            <a:r>
              <a:rPr lang="zh-TW" sz="1900">
                <a:solidFill>
                  <a:srgbClr val="E06666"/>
                </a:solidFill>
              </a:rPr>
              <a:t>5</a:t>
            </a:r>
            <a:r>
              <a:rPr lang="zh-TW" sz="1900"/>
              <a:t>次，最高可得8888元，中獎機率超過80％，每晚紅包限量一百萬，手速來搶！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X 時間內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玩家每注投注 Y金額, 累積Z 次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每個玩家限抽N次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" name="Google Shape;63;p14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紅包獎金分配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依照紅包個數派發- 在每一百萬獎金及各等級獎項的設定下，每包紅包期望值14.354元(泰銖)，並且可以發 放55000包紅包。 (</a:t>
            </a:r>
            <a:r>
              <a:rPr lang="zh-TW" sz="1900" u="sng">
                <a:solidFill>
                  <a:schemeClr val="hlink"/>
                </a:solidFill>
                <a:hlinkClick r:id="rId3"/>
              </a:rPr>
              <a:t>Reference</a:t>
            </a:r>
            <a:r>
              <a:rPr lang="zh-TW" sz="1900"/>
              <a:t>) </a:t>
            </a:r>
            <a:endParaRPr sz="1900"/>
          </a:p>
        </p:txBody>
      </p:sp>
      <p:sp>
        <p:nvSpPr>
          <p:cNvPr id="70" name="Google Shape;70;p15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4834"/>
          <a:stretch/>
        </p:blipFill>
        <p:spPr>
          <a:xfrm>
            <a:off x="872425" y="2006850"/>
            <a:ext cx="7399149" cy="27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開發團隊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BA: Olivia/Summer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數據分析: Louis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畫面設計：Hunter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PG: David/Jeffrey/Will/Benson/Albert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RD: Sean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QA: Kenji  </a:t>
            </a:r>
            <a:endParaRPr sz="1900"/>
          </a:p>
        </p:txBody>
      </p:sp>
      <p:sp>
        <p:nvSpPr>
          <p:cNvPr id="78" name="Google Shape;78;p16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/>
              <a:t>UI Flow and Functions  </a:t>
            </a:r>
            <a:endParaRPr sz="3300"/>
          </a:p>
        </p:txBody>
      </p:sp>
      <p:sp>
        <p:nvSpPr>
          <p:cNvPr id="84" name="Google Shape;84;p17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925" y="2271200"/>
            <a:ext cx="601075" cy="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</a:t>
            </a:r>
            <a:r>
              <a:rPr lang="zh-TW"/>
              <a:t>後台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活動管理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新增活動設定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活動總覽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活動明細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前端頁面設計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24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浮在全遊戲中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Web/Mobile都會有紅包雨活動</a:t>
            </a:r>
            <a:endParaRPr sz="19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139" y="0"/>
            <a:ext cx="2891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714" y="0"/>
            <a:ext cx="289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紅包細節</a:t>
            </a:r>
            <a:r>
              <a:rPr lang="zh-TW"/>
              <a:t>設計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24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紅包累積次數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還離達標差距多少次投注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剩餘的紅包數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繼續打開紅包/關閉紅包</a:t>
            </a:r>
            <a:endParaRPr sz="19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600" y="0"/>
            <a:ext cx="2891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400" y="0"/>
            <a:ext cx="28702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Dicussions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當玩家抽了紅包，但未在活動期間內打開紅包：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直接收回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給予玩家緩衝期2小時候才收回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獎金/投注金額的幣別顯示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zh-TW" sz="1900">
                <a:solidFill>
                  <a:srgbClr val="666666"/>
                </a:solidFill>
              </a:rPr>
              <a:t>是否需要給玩家一次抽完所有紅包的按鈕</a:t>
            </a:r>
            <a:endParaRPr sz="19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○"/>
            </a:pPr>
            <a:r>
              <a:rPr lang="zh-TW" sz="1700">
                <a:solidFill>
                  <a:srgbClr val="666666"/>
                </a:solidFill>
              </a:rPr>
              <a:t>優點：節省時間，也節省佔用下注畫面的時間 </a:t>
            </a:r>
            <a:endParaRPr sz="1500"/>
          </a:p>
        </p:txBody>
      </p:sp>
      <p:sp>
        <p:nvSpPr>
          <p:cNvPr id="115" name="Google Shape;115;p21"/>
          <p:cNvSpPr txBox="1"/>
          <p:nvPr/>
        </p:nvSpPr>
        <p:spPr>
          <a:xfrm>
            <a:off x="3167250" y="4711225"/>
            <a:ext cx="2809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88888"/>
                </a:solidFill>
                <a:highlight>
                  <a:srgbClr val="FFFFFF"/>
                </a:highlight>
              </a:rPr>
              <a:t>Neutec Internal Use Only- Confidential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