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35CCD-7C33-4D92-B206-2C9EBE912DD6}" type="doc">
      <dgm:prSet loTypeId="urn:microsoft.com/office/officeart/2008/layout/HalfCircleOrganizationChart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DD0947AB-582F-499C-8A30-150CE4A17700}">
      <dgm:prSet phldrT="[Text]"/>
      <dgm:spPr/>
      <dgm:t>
        <a:bodyPr/>
        <a:lstStyle/>
        <a:p>
          <a:r>
            <a:rPr lang="en-US" dirty="0"/>
            <a:t>Chairman</a:t>
          </a:r>
          <a:endParaRPr lang="en-MY" dirty="0"/>
        </a:p>
      </dgm:t>
    </dgm:pt>
    <dgm:pt modelId="{BD9CC57C-206F-432F-B069-36B59A5561A6}" type="parTrans" cxnId="{99D922A3-3760-4AC4-8290-FF48441B5CD6}">
      <dgm:prSet/>
      <dgm:spPr/>
      <dgm:t>
        <a:bodyPr/>
        <a:lstStyle/>
        <a:p>
          <a:endParaRPr lang="en-MY"/>
        </a:p>
      </dgm:t>
    </dgm:pt>
    <dgm:pt modelId="{D3FB0B4E-410E-498C-9599-E277600384AB}" type="sibTrans" cxnId="{99D922A3-3760-4AC4-8290-FF48441B5CD6}">
      <dgm:prSet/>
      <dgm:spPr/>
      <dgm:t>
        <a:bodyPr/>
        <a:lstStyle/>
        <a:p>
          <a:endParaRPr lang="en-MY"/>
        </a:p>
      </dgm:t>
    </dgm:pt>
    <dgm:pt modelId="{B43128C4-31C8-4C2A-8ECF-02DE81A00A43}">
      <dgm:prSet phldrT="[Text]"/>
      <dgm:spPr/>
      <dgm:t>
        <a:bodyPr/>
        <a:lstStyle/>
        <a:p>
          <a:r>
            <a:rPr lang="en-US" dirty="0"/>
            <a:t>Head of Business Development</a:t>
          </a:r>
          <a:endParaRPr lang="en-MY" dirty="0"/>
        </a:p>
      </dgm:t>
    </dgm:pt>
    <dgm:pt modelId="{32AF7A09-6439-46F6-95C4-4E93A0E510C1}" type="parTrans" cxnId="{38779F1F-8467-4EB2-824C-2E90CD0F9179}">
      <dgm:prSet/>
      <dgm:spPr/>
      <dgm:t>
        <a:bodyPr/>
        <a:lstStyle/>
        <a:p>
          <a:endParaRPr lang="en-MY"/>
        </a:p>
      </dgm:t>
    </dgm:pt>
    <dgm:pt modelId="{3772C97D-6983-4C22-851B-2EBAE79BEBCF}" type="sibTrans" cxnId="{38779F1F-8467-4EB2-824C-2E90CD0F9179}">
      <dgm:prSet/>
      <dgm:spPr/>
      <dgm:t>
        <a:bodyPr/>
        <a:lstStyle/>
        <a:p>
          <a:endParaRPr lang="en-MY"/>
        </a:p>
      </dgm:t>
    </dgm:pt>
    <dgm:pt modelId="{557643E0-21F6-4EC5-8D88-AAEA43629FD4}">
      <dgm:prSet phldrT="[Text]"/>
      <dgm:spPr/>
      <dgm:t>
        <a:bodyPr/>
        <a:lstStyle/>
        <a:p>
          <a:r>
            <a:rPr lang="en-US" dirty="0"/>
            <a:t>Project Manager</a:t>
          </a:r>
          <a:endParaRPr lang="en-MY" dirty="0"/>
        </a:p>
      </dgm:t>
    </dgm:pt>
    <dgm:pt modelId="{83BDE3F8-2DF6-4FC5-BBB0-E34A82C281DF}" type="parTrans" cxnId="{5479118B-5B06-4C0C-8C66-0589B4290A16}">
      <dgm:prSet/>
      <dgm:spPr/>
      <dgm:t>
        <a:bodyPr/>
        <a:lstStyle/>
        <a:p>
          <a:endParaRPr lang="en-MY"/>
        </a:p>
      </dgm:t>
    </dgm:pt>
    <dgm:pt modelId="{7987D42D-6456-49C6-98B9-E4D80C25B8E4}" type="sibTrans" cxnId="{5479118B-5B06-4C0C-8C66-0589B4290A16}">
      <dgm:prSet/>
      <dgm:spPr/>
      <dgm:t>
        <a:bodyPr/>
        <a:lstStyle/>
        <a:p>
          <a:endParaRPr lang="en-MY"/>
        </a:p>
      </dgm:t>
    </dgm:pt>
    <dgm:pt modelId="{939A9CF9-3CD3-445F-B441-1A3D7C5A86AC}">
      <dgm:prSet phldrT="[Text]"/>
      <dgm:spPr/>
      <dgm:t>
        <a:bodyPr/>
        <a:lstStyle/>
        <a:p>
          <a:r>
            <a:rPr lang="en-US" dirty="0"/>
            <a:t>Full Stack Developer</a:t>
          </a:r>
          <a:endParaRPr lang="en-MY" dirty="0"/>
        </a:p>
      </dgm:t>
    </dgm:pt>
    <dgm:pt modelId="{4C30D1BD-465D-4816-97EE-E84D4E47B60B}" type="parTrans" cxnId="{A31E319B-7376-484B-9E4A-7507B5012195}">
      <dgm:prSet/>
      <dgm:spPr/>
      <dgm:t>
        <a:bodyPr/>
        <a:lstStyle/>
        <a:p>
          <a:endParaRPr lang="en-MY"/>
        </a:p>
      </dgm:t>
    </dgm:pt>
    <dgm:pt modelId="{935EEF02-510D-43EC-BD50-30D69C5D245F}" type="sibTrans" cxnId="{A31E319B-7376-484B-9E4A-7507B5012195}">
      <dgm:prSet/>
      <dgm:spPr/>
      <dgm:t>
        <a:bodyPr/>
        <a:lstStyle/>
        <a:p>
          <a:endParaRPr lang="en-MY"/>
        </a:p>
      </dgm:t>
    </dgm:pt>
    <dgm:pt modelId="{3C92C22B-D96D-4014-87DD-038A9358D123}">
      <dgm:prSet phldrT="[Text]"/>
      <dgm:spPr/>
      <dgm:t>
        <a:bodyPr/>
        <a:lstStyle/>
        <a:p>
          <a:r>
            <a:rPr lang="en-US" dirty="0"/>
            <a:t>Assistant Marketing Manager</a:t>
          </a:r>
          <a:endParaRPr lang="en-MY" dirty="0"/>
        </a:p>
      </dgm:t>
    </dgm:pt>
    <dgm:pt modelId="{0C15128F-CF4D-418F-9B6C-6BEF2B6DBEC9}" type="parTrans" cxnId="{D4528F45-6EC8-41C2-9CC2-811F0964BF11}">
      <dgm:prSet/>
      <dgm:spPr/>
      <dgm:t>
        <a:bodyPr/>
        <a:lstStyle/>
        <a:p>
          <a:endParaRPr lang="en-MY"/>
        </a:p>
      </dgm:t>
    </dgm:pt>
    <dgm:pt modelId="{BF7101FC-F690-4D18-AAF3-B7BAD9C57391}" type="sibTrans" cxnId="{D4528F45-6EC8-41C2-9CC2-811F0964BF11}">
      <dgm:prSet/>
      <dgm:spPr/>
      <dgm:t>
        <a:bodyPr/>
        <a:lstStyle/>
        <a:p>
          <a:endParaRPr lang="en-MY"/>
        </a:p>
      </dgm:t>
    </dgm:pt>
    <dgm:pt modelId="{DCCF68C5-B3D1-4EE7-884F-B870CBE4C280}">
      <dgm:prSet phldrT="[Text]"/>
      <dgm:spPr/>
      <dgm:t>
        <a:bodyPr/>
        <a:lstStyle/>
        <a:p>
          <a:r>
            <a:rPr lang="en-US" dirty="0"/>
            <a:t>Senior Executive(Marketing)</a:t>
          </a:r>
          <a:endParaRPr lang="en-MY" dirty="0"/>
        </a:p>
      </dgm:t>
    </dgm:pt>
    <dgm:pt modelId="{E0660426-E445-4AC6-BD80-8BB7A0085606}" type="parTrans" cxnId="{E052CD9B-9E52-4F0D-9E1B-8BAD6D867F49}">
      <dgm:prSet/>
      <dgm:spPr/>
      <dgm:t>
        <a:bodyPr/>
        <a:lstStyle/>
        <a:p>
          <a:endParaRPr lang="en-MY"/>
        </a:p>
      </dgm:t>
    </dgm:pt>
    <dgm:pt modelId="{ECD376EE-7BAD-4552-B95A-B11AA1C0F4F2}" type="sibTrans" cxnId="{E052CD9B-9E52-4F0D-9E1B-8BAD6D867F49}">
      <dgm:prSet/>
      <dgm:spPr/>
      <dgm:t>
        <a:bodyPr/>
        <a:lstStyle/>
        <a:p>
          <a:endParaRPr lang="en-MY"/>
        </a:p>
      </dgm:t>
    </dgm:pt>
    <dgm:pt modelId="{9E0930D0-DF27-4CCA-9103-D6F7ABD2046B}">
      <dgm:prSet phldrT="[Text]"/>
      <dgm:spPr/>
      <dgm:t>
        <a:bodyPr/>
        <a:lstStyle/>
        <a:p>
          <a:r>
            <a:rPr lang="en-US" dirty="0"/>
            <a:t>Executive(Marketing)</a:t>
          </a:r>
          <a:endParaRPr lang="en-MY" dirty="0"/>
        </a:p>
      </dgm:t>
    </dgm:pt>
    <dgm:pt modelId="{E888E871-178C-4F53-9198-763B975E119C}" type="parTrans" cxnId="{9124A2CF-BFF1-4232-9589-54E5A0688306}">
      <dgm:prSet/>
      <dgm:spPr/>
      <dgm:t>
        <a:bodyPr/>
        <a:lstStyle/>
        <a:p>
          <a:endParaRPr lang="en-MY"/>
        </a:p>
      </dgm:t>
    </dgm:pt>
    <dgm:pt modelId="{D5119EE1-24B2-4265-8A6A-28D292C4D747}" type="sibTrans" cxnId="{9124A2CF-BFF1-4232-9589-54E5A0688306}">
      <dgm:prSet/>
      <dgm:spPr/>
      <dgm:t>
        <a:bodyPr/>
        <a:lstStyle/>
        <a:p>
          <a:endParaRPr lang="en-MY"/>
        </a:p>
      </dgm:t>
    </dgm:pt>
    <dgm:pt modelId="{35808183-469A-4792-A002-BF9A1E956080}">
      <dgm:prSet phldrT="[Text]"/>
      <dgm:spPr/>
      <dgm:t>
        <a:bodyPr/>
        <a:lstStyle/>
        <a:p>
          <a:r>
            <a:rPr lang="en-US" dirty="0"/>
            <a:t>Backend Developer</a:t>
          </a:r>
          <a:endParaRPr lang="en-MY" dirty="0"/>
        </a:p>
      </dgm:t>
    </dgm:pt>
    <dgm:pt modelId="{C9D93605-56B9-40F8-BE90-66C558881DE9}" type="parTrans" cxnId="{645D8CD6-8A15-449D-B0D9-62CEA13A59E9}">
      <dgm:prSet/>
      <dgm:spPr/>
      <dgm:t>
        <a:bodyPr/>
        <a:lstStyle/>
        <a:p>
          <a:endParaRPr lang="en-MY"/>
        </a:p>
      </dgm:t>
    </dgm:pt>
    <dgm:pt modelId="{F3EE1402-9692-4834-8C91-0C648E50E746}" type="sibTrans" cxnId="{645D8CD6-8A15-449D-B0D9-62CEA13A59E9}">
      <dgm:prSet/>
      <dgm:spPr/>
      <dgm:t>
        <a:bodyPr/>
        <a:lstStyle/>
        <a:p>
          <a:endParaRPr lang="en-MY"/>
        </a:p>
      </dgm:t>
    </dgm:pt>
    <dgm:pt modelId="{C0DC4824-81BF-4A3E-A775-875FBEEA81C6}">
      <dgm:prSet phldrT="[Text]"/>
      <dgm:spPr/>
      <dgm:t>
        <a:bodyPr/>
        <a:lstStyle/>
        <a:p>
          <a:r>
            <a:rPr lang="en-US" dirty="0"/>
            <a:t>Frontend Developer</a:t>
          </a:r>
          <a:endParaRPr lang="en-MY" dirty="0"/>
        </a:p>
      </dgm:t>
    </dgm:pt>
    <dgm:pt modelId="{532CDD2C-0350-4B42-8D25-B7D7BA877E5D}" type="parTrans" cxnId="{87273FF1-5CD2-41F0-8D5A-4B7DEA5089AE}">
      <dgm:prSet/>
      <dgm:spPr/>
      <dgm:t>
        <a:bodyPr/>
        <a:lstStyle/>
        <a:p>
          <a:endParaRPr lang="en-MY"/>
        </a:p>
      </dgm:t>
    </dgm:pt>
    <dgm:pt modelId="{F08DFF8A-174B-4335-ACD6-0BF131313C7C}" type="sibTrans" cxnId="{87273FF1-5CD2-41F0-8D5A-4B7DEA5089AE}">
      <dgm:prSet/>
      <dgm:spPr/>
      <dgm:t>
        <a:bodyPr/>
        <a:lstStyle/>
        <a:p>
          <a:endParaRPr lang="en-MY"/>
        </a:p>
      </dgm:t>
    </dgm:pt>
    <dgm:pt modelId="{01E59397-929E-44E1-AE23-219E9AE2111C}">
      <dgm:prSet phldrT="[Text]"/>
      <dgm:spPr/>
      <dgm:t>
        <a:bodyPr/>
        <a:lstStyle/>
        <a:p>
          <a:r>
            <a:rPr lang="en-US" dirty="0"/>
            <a:t>Intern</a:t>
          </a:r>
          <a:endParaRPr lang="en-MY" dirty="0"/>
        </a:p>
      </dgm:t>
    </dgm:pt>
    <dgm:pt modelId="{E19F4F6F-1F4E-4AC9-B03D-189358937167}" type="parTrans" cxnId="{9F3D916C-0CCA-4BA8-BDCB-74223845C3F7}">
      <dgm:prSet/>
      <dgm:spPr/>
      <dgm:t>
        <a:bodyPr/>
        <a:lstStyle/>
        <a:p>
          <a:endParaRPr lang="en-MY"/>
        </a:p>
      </dgm:t>
    </dgm:pt>
    <dgm:pt modelId="{C38BEC65-EAAC-4436-95A9-95B52746A7CC}" type="sibTrans" cxnId="{9F3D916C-0CCA-4BA8-BDCB-74223845C3F7}">
      <dgm:prSet/>
      <dgm:spPr/>
      <dgm:t>
        <a:bodyPr/>
        <a:lstStyle/>
        <a:p>
          <a:endParaRPr lang="en-MY"/>
        </a:p>
      </dgm:t>
    </dgm:pt>
    <dgm:pt modelId="{B800C209-5FC0-40A3-8D18-538FB1BAB71B}">
      <dgm:prSet phldrT="[Text]"/>
      <dgm:spPr/>
      <dgm:t>
        <a:bodyPr/>
        <a:lstStyle/>
        <a:p>
          <a:r>
            <a:rPr lang="en-US" dirty="0"/>
            <a:t>Intern</a:t>
          </a:r>
          <a:endParaRPr lang="en-MY" dirty="0"/>
        </a:p>
      </dgm:t>
    </dgm:pt>
    <dgm:pt modelId="{6B84032C-E486-4C73-BB4F-BCA54423A8DB}" type="parTrans" cxnId="{004F1114-BF78-4E18-8810-BC3DA0C84D36}">
      <dgm:prSet/>
      <dgm:spPr/>
      <dgm:t>
        <a:bodyPr/>
        <a:lstStyle/>
        <a:p>
          <a:endParaRPr lang="en-MY"/>
        </a:p>
      </dgm:t>
    </dgm:pt>
    <dgm:pt modelId="{93219178-F3C7-4C4B-A9E0-0B3DA5707E6A}" type="sibTrans" cxnId="{004F1114-BF78-4E18-8810-BC3DA0C84D36}">
      <dgm:prSet/>
      <dgm:spPr/>
      <dgm:t>
        <a:bodyPr/>
        <a:lstStyle/>
        <a:p>
          <a:endParaRPr lang="en-MY"/>
        </a:p>
      </dgm:t>
    </dgm:pt>
    <dgm:pt modelId="{461C5909-4E1E-453A-AA2C-1F36E30AB7AF}">
      <dgm:prSet phldrT="[Text]"/>
      <dgm:spPr/>
      <dgm:t>
        <a:bodyPr/>
        <a:lstStyle/>
        <a:p>
          <a:r>
            <a:rPr lang="en-US" dirty="0"/>
            <a:t>Tally Senior Sales Executive</a:t>
          </a:r>
          <a:endParaRPr lang="en-MY" dirty="0"/>
        </a:p>
      </dgm:t>
    </dgm:pt>
    <dgm:pt modelId="{FA9BE9D6-EBD0-425C-A819-695A06D54B84}" type="parTrans" cxnId="{D16C926A-6BD3-40DC-8D42-D05EBB00F76A}">
      <dgm:prSet/>
      <dgm:spPr/>
      <dgm:t>
        <a:bodyPr/>
        <a:lstStyle/>
        <a:p>
          <a:endParaRPr lang="en-MY"/>
        </a:p>
      </dgm:t>
    </dgm:pt>
    <dgm:pt modelId="{FE26F0A4-07E7-4D4F-865F-175A3DE3C7D8}" type="sibTrans" cxnId="{D16C926A-6BD3-40DC-8D42-D05EBB00F76A}">
      <dgm:prSet/>
      <dgm:spPr/>
      <dgm:t>
        <a:bodyPr/>
        <a:lstStyle/>
        <a:p>
          <a:endParaRPr lang="en-MY"/>
        </a:p>
      </dgm:t>
    </dgm:pt>
    <dgm:pt modelId="{05DC2329-4B3B-4B08-8B24-2635422AE8F7}">
      <dgm:prSet phldrT="[Text]"/>
      <dgm:spPr/>
      <dgm:t>
        <a:bodyPr/>
        <a:lstStyle/>
        <a:p>
          <a:r>
            <a:rPr lang="en-US" dirty="0"/>
            <a:t>Junior Sales Executive </a:t>
          </a:r>
          <a:endParaRPr lang="en-MY" dirty="0"/>
        </a:p>
      </dgm:t>
    </dgm:pt>
    <dgm:pt modelId="{15179F05-D95B-48D9-AF25-CA1E5EE5805D}" type="parTrans" cxnId="{BE42D994-B1B9-43D6-8A98-228A914B6F4F}">
      <dgm:prSet/>
      <dgm:spPr/>
      <dgm:t>
        <a:bodyPr/>
        <a:lstStyle/>
        <a:p>
          <a:endParaRPr lang="en-MY"/>
        </a:p>
      </dgm:t>
    </dgm:pt>
    <dgm:pt modelId="{B4F10522-7A9F-4D0A-84D2-FCA486C25BB5}" type="sibTrans" cxnId="{BE42D994-B1B9-43D6-8A98-228A914B6F4F}">
      <dgm:prSet/>
      <dgm:spPr/>
      <dgm:t>
        <a:bodyPr/>
        <a:lstStyle/>
        <a:p>
          <a:endParaRPr lang="en-MY"/>
        </a:p>
      </dgm:t>
    </dgm:pt>
    <dgm:pt modelId="{A0AA8C1B-2BAB-40DF-9434-196AAA05AC05}">
      <dgm:prSet phldrT="[Text]"/>
      <dgm:spPr/>
      <dgm:t>
        <a:bodyPr/>
        <a:lstStyle/>
        <a:p>
          <a:r>
            <a:rPr lang="en-US" dirty="0"/>
            <a:t>UI/UX Designer</a:t>
          </a:r>
          <a:endParaRPr lang="en-MY" dirty="0"/>
        </a:p>
      </dgm:t>
    </dgm:pt>
    <dgm:pt modelId="{676585FD-E22A-4C60-9A81-8C243D87E12B}" type="parTrans" cxnId="{C58957BC-76FE-431D-B8E1-E80BEFF8D980}">
      <dgm:prSet/>
      <dgm:spPr/>
      <dgm:t>
        <a:bodyPr/>
        <a:lstStyle/>
        <a:p>
          <a:endParaRPr lang="en-MY"/>
        </a:p>
      </dgm:t>
    </dgm:pt>
    <dgm:pt modelId="{34A1528B-A828-4AFF-ABCA-17BBD78A17FE}" type="sibTrans" cxnId="{C58957BC-76FE-431D-B8E1-E80BEFF8D980}">
      <dgm:prSet/>
      <dgm:spPr/>
      <dgm:t>
        <a:bodyPr/>
        <a:lstStyle/>
        <a:p>
          <a:endParaRPr lang="en-MY"/>
        </a:p>
      </dgm:t>
    </dgm:pt>
    <dgm:pt modelId="{3772A5D7-EC31-4BAF-AC35-830C4E80F9F0}">
      <dgm:prSet phldrT="[Text]"/>
      <dgm:spPr/>
      <dgm:t>
        <a:bodyPr/>
        <a:lstStyle/>
        <a:p>
          <a:r>
            <a:rPr lang="en-US" dirty="0"/>
            <a:t>Managing Director</a:t>
          </a:r>
          <a:endParaRPr lang="en-MY" dirty="0"/>
        </a:p>
      </dgm:t>
    </dgm:pt>
    <dgm:pt modelId="{70A749CD-A307-4364-845F-20919090CCDF}" type="parTrans" cxnId="{9142419E-9521-4544-A359-47757315A0D6}">
      <dgm:prSet/>
      <dgm:spPr/>
      <dgm:t>
        <a:bodyPr/>
        <a:lstStyle/>
        <a:p>
          <a:endParaRPr lang="en-MY"/>
        </a:p>
      </dgm:t>
    </dgm:pt>
    <dgm:pt modelId="{0950AD61-5114-4794-BE72-2C3F0A19D4D8}" type="sibTrans" cxnId="{9142419E-9521-4544-A359-47757315A0D6}">
      <dgm:prSet/>
      <dgm:spPr/>
      <dgm:t>
        <a:bodyPr/>
        <a:lstStyle/>
        <a:p>
          <a:endParaRPr lang="en-MY"/>
        </a:p>
      </dgm:t>
    </dgm:pt>
    <dgm:pt modelId="{58FFD96C-EE6E-4E11-9932-E2751E39BCAA}" type="pres">
      <dgm:prSet presAssocID="{18D35CCD-7C33-4D92-B206-2C9EBE912DD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880298-CCDC-4F9F-9387-5C2B40697F3C}" type="pres">
      <dgm:prSet presAssocID="{DD0947AB-582F-499C-8A30-150CE4A17700}" presName="hierRoot1" presStyleCnt="0">
        <dgm:presLayoutVars>
          <dgm:hierBranch val="init"/>
        </dgm:presLayoutVars>
      </dgm:prSet>
      <dgm:spPr/>
    </dgm:pt>
    <dgm:pt modelId="{4042ED2E-9607-4080-84BF-57313674A2FF}" type="pres">
      <dgm:prSet presAssocID="{DD0947AB-582F-499C-8A30-150CE4A17700}" presName="rootComposite1" presStyleCnt="0"/>
      <dgm:spPr/>
    </dgm:pt>
    <dgm:pt modelId="{877F76B0-7F91-47DB-B007-50BD7ED1E5A9}" type="pres">
      <dgm:prSet presAssocID="{DD0947AB-582F-499C-8A30-150CE4A17700}" presName="rootText1" presStyleLbl="alignAcc1" presStyleIdx="0" presStyleCnt="0">
        <dgm:presLayoutVars>
          <dgm:chPref val="3"/>
        </dgm:presLayoutVars>
      </dgm:prSet>
      <dgm:spPr/>
    </dgm:pt>
    <dgm:pt modelId="{03270B00-1AE3-4ADB-AF43-9CF817A2B63B}" type="pres">
      <dgm:prSet presAssocID="{DD0947AB-582F-499C-8A30-150CE4A17700}" presName="topArc1" presStyleLbl="parChTrans1D1" presStyleIdx="0" presStyleCnt="30"/>
      <dgm:spPr/>
    </dgm:pt>
    <dgm:pt modelId="{F93DDC7F-74E8-4B16-95FD-F15CABC51DA7}" type="pres">
      <dgm:prSet presAssocID="{DD0947AB-582F-499C-8A30-150CE4A17700}" presName="bottomArc1" presStyleLbl="parChTrans1D1" presStyleIdx="1" presStyleCnt="30"/>
      <dgm:spPr/>
    </dgm:pt>
    <dgm:pt modelId="{381FF9A8-08B8-48BD-A77F-4177478DB48E}" type="pres">
      <dgm:prSet presAssocID="{DD0947AB-582F-499C-8A30-150CE4A17700}" presName="topConnNode1" presStyleLbl="node1" presStyleIdx="0" presStyleCnt="0"/>
      <dgm:spPr/>
    </dgm:pt>
    <dgm:pt modelId="{E52AA9F4-17B5-4727-A636-4B248A64E91B}" type="pres">
      <dgm:prSet presAssocID="{DD0947AB-582F-499C-8A30-150CE4A17700}" presName="hierChild2" presStyleCnt="0"/>
      <dgm:spPr/>
    </dgm:pt>
    <dgm:pt modelId="{62A68F1E-B1DE-4774-BB29-631D68357470}" type="pres">
      <dgm:prSet presAssocID="{70A749CD-A307-4364-845F-20919090CCDF}" presName="Name28" presStyleLbl="parChTrans1D2" presStyleIdx="0" presStyleCnt="1"/>
      <dgm:spPr/>
    </dgm:pt>
    <dgm:pt modelId="{C8537FC5-8557-4C26-A663-61FB11138E2A}" type="pres">
      <dgm:prSet presAssocID="{3772A5D7-EC31-4BAF-AC35-830C4E80F9F0}" presName="hierRoot2" presStyleCnt="0">
        <dgm:presLayoutVars>
          <dgm:hierBranch val="init"/>
        </dgm:presLayoutVars>
      </dgm:prSet>
      <dgm:spPr/>
    </dgm:pt>
    <dgm:pt modelId="{7CDD730F-546B-4F4D-B229-3E0B3BF733C2}" type="pres">
      <dgm:prSet presAssocID="{3772A5D7-EC31-4BAF-AC35-830C4E80F9F0}" presName="rootComposite2" presStyleCnt="0"/>
      <dgm:spPr/>
    </dgm:pt>
    <dgm:pt modelId="{0945AB23-A43D-4DE3-9EC0-513C281F9862}" type="pres">
      <dgm:prSet presAssocID="{3772A5D7-EC31-4BAF-AC35-830C4E80F9F0}" presName="rootText2" presStyleLbl="alignAcc1" presStyleIdx="0" presStyleCnt="0">
        <dgm:presLayoutVars>
          <dgm:chPref val="3"/>
        </dgm:presLayoutVars>
      </dgm:prSet>
      <dgm:spPr/>
    </dgm:pt>
    <dgm:pt modelId="{0342C9FF-B331-4D8C-9769-C934E0E1319E}" type="pres">
      <dgm:prSet presAssocID="{3772A5D7-EC31-4BAF-AC35-830C4E80F9F0}" presName="topArc2" presStyleLbl="parChTrans1D1" presStyleIdx="2" presStyleCnt="30"/>
      <dgm:spPr/>
    </dgm:pt>
    <dgm:pt modelId="{D0C0957B-E6A0-4B70-9B9F-01C6FAE9E1B7}" type="pres">
      <dgm:prSet presAssocID="{3772A5D7-EC31-4BAF-AC35-830C4E80F9F0}" presName="bottomArc2" presStyleLbl="parChTrans1D1" presStyleIdx="3" presStyleCnt="30"/>
      <dgm:spPr/>
    </dgm:pt>
    <dgm:pt modelId="{2332E88A-3ED1-4327-A0A1-48E872C46D73}" type="pres">
      <dgm:prSet presAssocID="{3772A5D7-EC31-4BAF-AC35-830C4E80F9F0}" presName="topConnNode2" presStyleLbl="node2" presStyleIdx="0" presStyleCnt="0"/>
      <dgm:spPr/>
    </dgm:pt>
    <dgm:pt modelId="{B99D1581-DB8C-4BD4-997C-522D5C19A7BF}" type="pres">
      <dgm:prSet presAssocID="{3772A5D7-EC31-4BAF-AC35-830C4E80F9F0}" presName="hierChild4" presStyleCnt="0"/>
      <dgm:spPr/>
    </dgm:pt>
    <dgm:pt modelId="{C1DF3EE9-157F-4BD0-AAE1-DD3AD3BBB0B3}" type="pres">
      <dgm:prSet presAssocID="{32AF7A09-6439-46F6-95C4-4E93A0E510C1}" presName="Name28" presStyleLbl="parChTrans1D3" presStyleIdx="0" presStyleCnt="2"/>
      <dgm:spPr/>
    </dgm:pt>
    <dgm:pt modelId="{0FB19451-938B-4EFD-AC9C-45B0F7822A22}" type="pres">
      <dgm:prSet presAssocID="{B43128C4-31C8-4C2A-8ECF-02DE81A00A43}" presName="hierRoot2" presStyleCnt="0">
        <dgm:presLayoutVars>
          <dgm:hierBranch val="init"/>
        </dgm:presLayoutVars>
      </dgm:prSet>
      <dgm:spPr/>
    </dgm:pt>
    <dgm:pt modelId="{B6F7B9F1-31E1-42C0-BDE2-230780C11C80}" type="pres">
      <dgm:prSet presAssocID="{B43128C4-31C8-4C2A-8ECF-02DE81A00A43}" presName="rootComposite2" presStyleCnt="0"/>
      <dgm:spPr/>
    </dgm:pt>
    <dgm:pt modelId="{5F2DE829-E540-4AA4-A590-8C5DB81BA1B2}" type="pres">
      <dgm:prSet presAssocID="{B43128C4-31C8-4C2A-8ECF-02DE81A00A43}" presName="rootText2" presStyleLbl="alignAcc1" presStyleIdx="0" presStyleCnt="0">
        <dgm:presLayoutVars>
          <dgm:chPref val="3"/>
        </dgm:presLayoutVars>
      </dgm:prSet>
      <dgm:spPr/>
    </dgm:pt>
    <dgm:pt modelId="{F6CD9DAC-F5F7-42C5-B1D1-E470C95CF727}" type="pres">
      <dgm:prSet presAssocID="{B43128C4-31C8-4C2A-8ECF-02DE81A00A43}" presName="topArc2" presStyleLbl="parChTrans1D1" presStyleIdx="4" presStyleCnt="30"/>
      <dgm:spPr/>
    </dgm:pt>
    <dgm:pt modelId="{F0E1CB0D-A272-4CD1-9EDB-262227486C01}" type="pres">
      <dgm:prSet presAssocID="{B43128C4-31C8-4C2A-8ECF-02DE81A00A43}" presName="bottomArc2" presStyleLbl="parChTrans1D1" presStyleIdx="5" presStyleCnt="30"/>
      <dgm:spPr/>
    </dgm:pt>
    <dgm:pt modelId="{CF123149-F259-49D2-9D7A-96BB3D254978}" type="pres">
      <dgm:prSet presAssocID="{B43128C4-31C8-4C2A-8ECF-02DE81A00A43}" presName="topConnNode2" presStyleLbl="node3" presStyleIdx="0" presStyleCnt="0"/>
      <dgm:spPr/>
    </dgm:pt>
    <dgm:pt modelId="{5A38720E-505C-4EEB-BF37-2E226D23A2BD}" type="pres">
      <dgm:prSet presAssocID="{B43128C4-31C8-4C2A-8ECF-02DE81A00A43}" presName="hierChild4" presStyleCnt="0"/>
      <dgm:spPr/>
    </dgm:pt>
    <dgm:pt modelId="{DED50DFE-8DFE-4DD7-8EC8-677BD8BCC9BB}" type="pres">
      <dgm:prSet presAssocID="{FA9BE9D6-EBD0-425C-A819-695A06D54B84}" presName="Name28" presStyleLbl="parChTrans1D4" presStyleIdx="0" presStyleCnt="11"/>
      <dgm:spPr/>
    </dgm:pt>
    <dgm:pt modelId="{3273EEF4-29BD-4C0B-8311-98AD44991548}" type="pres">
      <dgm:prSet presAssocID="{461C5909-4E1E-453A-AA2C-1F36E30AB7AF}" presName="hierRoot2" presStyleCnt="0">
        <dgm:presLayoutVars>
          <dgm:hierBranch val="init"/>
        </dgm:presLayoutVars>
      </dgm:prSet>
      <dgm:spPr/>
    </dgm:pt>
    <dgm:pt modelId="{0ED69A24-D93E-4389-9B6A-D96B1E9F8C55}" type="pres">
      <dgm:prSet presAssocID="{461C5909-4E1E-453A-AA2C-1F36E30AB7AF}" presName="rootComposite2" presStyleCnt="0"/>
      <dgm:spPr/>
    </dgm:pt>
    <dgm:pt modelId="{56A469B7-1144-4BFD-86F7-6E9B169EE92B}" type="pres">
      <dgm:prSet presAssocID="{461C5909-4E1E-453A-AA2C-1F36E30AB7AF}" presName="rootText2" presStyleLbl="alignAcc1" presStyleIdx="0" presStyleCnt="0">
        <dgm:presLayoutVars>
          <dgm:chPref val="3"/>
        </dgm:presLayoutVars>
      </dgm:prSet>
      <dgm:spPr/>
    </dgm:pt>
    <dgm:pt modelId="{38AF2CDD-E788-4F2E-A40D-9FEDD6D9E3C8}" type="pres">
      <dgm:prSet presAssocID="{461C5909-4E1E-453A-AA2C-1F36E30AB7AF}" presName="topArc2" presStyleLbl="parChTrans1D1" presStyleIdx="6" presStyleCnt="30"/>
      <dgm:spPr/>
    </dgm:pt>
    <dgm:pt modelId="{2223649B-0CCE-40D2-8D19-ABD0C36CC1F9}" type="pres">
      <dgm:prSet presAssocID="{461C5909-4E1E-453A-AA2C-1F36E30AB7AF}" presName="bottomArc2" presStyleLbl="parChTrans1D1" presStyleIdx="7" presStyleCnt="30"/>
      <dgm:spPr/>
    </dgm:pt>
    <dgm:pt modelId="{863CFF90-7146-44DD-B2FB-B796A21F42A6}" type="pres">
      <dgm:prSet presAssocID="{461C5909-4E1E-453A-AA2C-1F36E30AB7AF}" presName="topConnNode2" presStyleLbl="node4" presStyleIdx="0" presStyleCnt="0"/>
      <dgm:spPr/>
    </dgm:pt>
    <dgm:pt modelId="{F2410544-B113-4F97-95D8-AFB0BAC4B8E8}" type="pres">
      <dgm:prSet presAssocID="{461C5909-4E1E-453A-AA2C-1F36E30AB7AF}" presName="hierChild4" presStyleCnt="0"/>
      <dgm:spPr/>
    </dgm:pt>
    <dgm:pt modelId="{C25E9471-CD37-4B85-81E1-0E9238882DD5}" type="pres">
      <dgm:prSet presAssocID="{15179F05-D95B-48D9-AF25-CA1E5EE5805D}" presName="Name28" presStyleLbl="parChTrans1D4" presStyleIdx="1" presStyleCnt="11"/>
      <dgm:spPr/>
    </dgm:pt>
    <dgm:pt modelId="{FFB02880-EED8-48F2-B284-72CC4A028E52}" type="pres">
      <dgm:prSet presAssocID="{05DC2329-4B3B-4B08-8B24-2635422AE8F7}" presName="hierRoot2" presStyleCnt="0">
        <dgm:presLayoutVars>
          <dgm:hierBranch val="init"/>
        </dgm:presLayoutVars>
      </dgm:prSet>
      <dgm:spPr/>
    </dgm:pt>
    <dgm:pt modelId="{5590F3CC-C9C7-4D01-8192-8288175FC274}" type="pres">
      <dgm:prSet presAssocID="{05DC2329-4B3B-4B08-8B24-2635422AE8F7}" presName="rootComposite2" presStyleCnt="0"/>
      <dgm:spPr/>
    </dgm:pt>
    <dgm:pt modelId="{7B7128FB-849D-4CB4-99FD-75A5E53BAE97}" type="pres">
      <dgm:prSet presAssocID="{05DC2329-4B3B-4B08-8B24-2635422AE8F7}" presName="rootText2" presStyleLbl="alignAcc1" presStyleIdx="0" presStyleCnt="0">
        <dgm:presLayoutVars>
          <dgm:chPref val="3"/>
        </dgm:presLayoutVars>
      </dgm:prSet>
      <dgm:spPr/>
    </dgm:pt>
    <dgm:pt modelId="{58A0D95D-2397-4113-8F9E-9FB0EFCB5BDE}" type="pres">
      <dgm:prSet presAssocID="{05DC2329-4B3B-4B08-8B24-2635422AE8F7}" presName="topArc2" presStyleLbl="parChTrans1D1" presStyleIdx="8" presStyleCnt="30"/>
      <dgm:spPr/>
    </dgm:pt>
    <dgm:pt modelId="{8E67F4C7-B62F-431A-83CE-F696FAF1BF37}" type="pres">
      <dgm:prSet presAssocID="{05DC2329-4B3B-4B08-8B24-2635422AE8F7}" presName="bottomArc2" presStyleLbl="parChTrans1D1" presStyleIdx="9" presStyleCnt="30"/>
      <dgm:spPr/>
    </dgm:pt>
    <dgm:pt modelId="{A847A748-F5BF-483D-9A70-4E407B9A6F40}" type="pres">
      <dgm:prSet presAssocID="{05DC2329-4B3B-4B08-8B24-2635422AE8F7}" presName="topConnNode2" presStyleLbl="node4" presStyleIdx="0" presStyleCnt="0"/>
      <dgm:spPr/>
    </dgm:pt>
    <dgm:pt modelId="{443D0EDE-D916-4A54-8559-DE1C7BEDD783}" type="pres">
      <dgm:prSet presAssocID="{05DC2329-4B3B-4B08-8B24-2635422AE8F7}" presName="hierChild4" presStyleCnt="0"/>
      <dgm:spPr/>
    </dgm:pt>
    <dgm:pt modelId="{A27822E1-EF78-439D-A68F-22D82CEB0CCB}" type="pres">
      <dgm:prSet presAssocID="{05DC2329-4B3B-4B08-8B24-2635422AE8F7}" presName="hierChild5" presStyleCnt="0"/>
      <dgm:spPr/>
    </dgm:pt>
    <dgm:pt modelId="{3266C8E4-07BB-4E88-B89B-0780FBEC45E7}" type="pres">
      <dgm:prSet presAssocID="{461C5909-4E1E-453A-AA2C-1F36E30AB7AF}" presName="hierChild5" presStyleCnt="0"/>
      <dgm:spPr/>
    </dgm:pt>
    <dgm:pt modelId="{B84AA6AA-102E-482A-9A93-9B8C5294D3D2}" type="pres">
      <dgm:prSet presAssocID="{0C15128F-CF4D-418F-9B6C-6BEF2B6DBEC9}" presName="Name28" presStyleLbl="parChTrans1D4" presStyleIdx="2" presStyleCnt="11"/>
      <dgm:spPr/>
    </dgm:pt>
    <dgm:pt modelId="{14400EF0-8D8A-462A-AC12-238C380516E3}" type="pres">
      <dgm:prSet presAssocID="{3C92C22B-D96D-4014-87DD-038A9358D123}" presName="hierRoot2" presStyleCnt="0">
        <dgm:presLayoutVars>
          <dgm:hierBranch val="init"/>
        </dgm:presLayoutVars>
      </dgm:prSet>
      <dgm:spPr/>
    </dgm:pt>
    <dgm:pt modelId="{9878DAD0-200E-4627-849E-502179AFBAA7}" type="pres">
      <dgm:prSet presAssocID="{3C92C22B-D96D-4014-87DD-038A9358D123}" presName="rootComposite2" presStyleCnt="0"/>
      <dgm:spPr/>
    </dgm:pt>
    <dgm:pt modelId="{60D93EF6-7ADA-4B7A-B83B-F4DA1B6BBDAB}" type="pres">
      <dgm:prSet presAssocID="{3C92C22B-D96D-4014-87DD-038A9358D123}" presName="rootText2" presStyleLbl="alignAcc1" presStyleIdx="0" presStyleCnt="0">
        <dgm:presLayoutVars>
          <dgm:chPref val="3"/>
        </dgm:presLayoutVars>
      </dgm:prSet>
      <dgm:spPr/>
    </dgm:pt>
    <dgm:pt modelId="{6A6782B0-2BBE-488A-BD5F-437B388CE671}" type="pres">
      <dgm:prSet presAssocID="{3C92C22B-D96D-4014-87DD-038A9358D123}" presName="topArc2" presStyleLbl="parChTrans1D1" presStyleIdx="10" presStyleCnt="30"/>
      <dgm:spPr/>
    </dgm:pt>
    <dgm:pt modelId="{725CF1E0-B0BE-410B-B1D6-C6AF6BB3AF12}" type="pres">
      <dgm:prSet presAssocID="{3C92C22B-D96D-4014-87DD-038A9358D123}" presName="bottomArc2" presStyleLbl="parChTrans1D1" presStyleIdx="11" presStyleCnt="30"/>
      <dgm:spPr/>
    </dgm:pt>
    <dgm:pt modelId="{FF1D8C68-3556-488C-972F-12A9011DCB99}" type="pres">
      <dgm:prSet presAssocID="{3C92C22B-D96D-4014-87DD-038A9358D123}" presName="topConnNode2" presStyleLbl="node4" presStyleIdx="0" presStyleCnt="0"/>
      <dgm:spPr/>
    </dgm:pt>
    <dgm:pt modelId="{5C0B6799-3A73-4548-A6BB-039DFCA2CE0A}" type="pres">
      <dgm:prSet presAssocID="{3C92C22B-D96D-4014-87DD-038A9358D123}" presName="hierChild4" presStyleCnt="0"/>
      <dgm:spPr/>
    </dgm:pt>
    <dgm:pt modelId="{5CE6EB64-6813-45C4-9252-14BA2A900C22}" type="pres">
      <dgm:prSet presAssocID="{E0660426-E445-4AC6-BD80-8BB7A0085606}" presName="Name28" presStyleLbl="parChTrans1D4" presStyleIdx="3" presStyleCnt="11"/>
      <dgm:spPr/>
    </dgm:pt>
    <dgm:pt modelId="{A1CC100A-AE2F-4302-9AB7-3A6C3B0AFB45}" type="pres">
      <dgm:prSet presAssocID="{DCCF68C5-B3D1-4EE7-884F-B870CBE4C280}" presName="hierRoot2" presStyleCnt="0">
        <dgm:presLayoutVars>
          <dgm:hierBranch val="init"/>
        </dgm:presLayoutVars>
      </dgm:prSet>
      <dgm:spPr/>
    </dgm:pt>
    <dgm:pt modelId="{F68B6722-A51B-4A97-82B9-1C1411549967}" type="pres">
      <dgm:prSet presAssocID="{DCCF68C5-B3D1-4EE7-884F-B870CBE4C280}" presName="rootComposite2" presStyleCnt="0"/>
      <dgm:spPr/>
    </dgm:pt>
    <dgm:pt modelId="{40A77045-33C0-4776-A415-05E443278694}" type="pres">
      <dgm:prSet presAssocID="{DCCF68C5-B3D1-4EE7-884F-B870CBE4C280}" presName="rootText2" presStyleLbl="alignAcc1" presStyleIdx="0" presStyleCnt="0">
        <dgm:presLayoutVars>
          <dgm:chPref val="3"/>
        </dgm:presLayoutVars>
      </dgm:prSet>
      <dgm:spPr/>
    </dgm:pt>
    <dgm:pt modelId="{74DDDD50-216F-406C-BE5A-E8A741CD3210}" type="pres">
      <dgm:prSet presAssocID="{DCCF68C5-B3D1-4EE7-884F-B870CBE4C280}" presName="topArc2" presStyleLbl="parChTrans1D1" presStyleIdx="12" presStyleCnt="30"/>
      <dgm:spPr/>
    </dgm:pt>
    <dgm:pt modelId="{C09AA282-C074-4D0F-BED5-FD348E894ACA}" type="pres">
      <dgm:prSet presAssocID="{DCCF68C5-B3D1-4EE7-884F-B870CBE4C280}" presName="bottomArc2" presStyleLbl="parChTrans1D1" presStyleIdx="13" presStyleCnt="30"/>
      <dgm:spPr/>
    </dgm:pt>
    <dgm:pt modelId="{369CA407-DECB-4893-8B70-0CA4CB6CDE33}" type="pres">
      <dgm:prSet presAssocID="{DCCF68C5-B3D1-4EE7-884F-B870CBE4C280}" presName="topConnNode2" presStyleLbl="node4" presStyleIdx="0" presStyleCnt="0"/>
      <dgm:spPr/>
    </dgm:pt>
    <dgm:pt modelId="{643023B3-D317-4263-80BB-6DDEDBA2603F}" type="pres">
      <dgm:prSet presAssocID="{DCCF68C5-B3D1-4EE7-884F-B870CBE4C280}" presName="hierChild4" presStyleCnt="0"/>
      <dgm:spPr/>
    </dgm:pt>
    <dgm:pt modelId="{61B6E52C-4CDE-4C16-BD11-56E6C379680A}" type="pres">
      <dgm:prSet presAssocID="{E888E871-178C-4F53-9198-763B975E119C}" presName="Name28" presStyleLbl="parChTrans1D4" presStyleIdx="4" presStyleCnt="11"/>
      <dgm:spPr/>
    </dgm:pt>
    <dgm:pt modelId="{EC844A7A-B5C7-4F1B-8AE3-AB8C6C0E195A}" type="pres">
      <dgm:prSet presAssocID="{9E0930D0-DF27-4CCA-9103-D6F7ABD2046B}" presName="hierRoot2" presStyleCnt="0">
        <dgm:presLayoutVars>
          <dgm:hierBranch val="init"/>
        </dgm:presLayoutVars>
      </dgm:prSet>
      <dgm:spPr/>
    </dgm:pt>
    <dgm:pt modelId="{E4B0E248-DF48-4104-B790-6C3225B3EF94}" type="pres">
      <dgm:prSet presAssocID="{9E0930D0-DF27-4CCA-9103-D6F7ABD2046B}" presName="rootComposite2" presStyleCnt="0"/>
      <dgm:spPr/>
    </dgm:pt>
    <dgm:pt modelId="{82F3B508-99C8-4357-A017-5A20118D7758}" type="pres">
      <dgm:prSet presAssocID="{9E0930D0-DF27-4CCA-9103-D6F7ABD2046B}" presName="rootText2" presStyleLbl="alignAcc1" presStyleIdx="0" presStyleCnt="0">
        <dgm:presLayoutVars>
          <dgm:chPref val="3"/>
        </dgm:presLayoutVars>
      </dgm:prSet>
      <dgm:spPr/>
    </dgm:pt>
    <dgm:pt modelId="{F20E69AA-2DED-4754-8268-AA7125F2544B}" type="pres">
      <dgm:prSet presAssocID="{9E0930D0-DF27-4CCA-9103-D6F7ABD2046B}" presName="topArc2" presStyleLbl="parChTrans1D1" presStyleIdx="14" presStyleCnt="30"/>
      <dgm:spPr/>
    </dgm:pt>
    <dgm:pt modelId="{3E02A407-4802-4F2E-A88E-1F3B5C16AB40}" type="pres">
      <dgm:prSet presAssocID="{9E0930D0-DF27-4CCA-9103-D6F7ABD2046B}" presName="bottomArc2" presStyleLbl="parChTrans1D1" presStyleIdx="15" presStyleCnt="30"/>
      <dgm:spPr/>
    </dgm:pt>
    <dgm:pt modelId="{F5EEF226-FA28-421C-8B02-4D25D0536B74}" type="pres">
      <dgm:prSet presAssocID="{9E0930D0-DF27-4CCA-9103-D6F7ABD2046B}" presName="topConnNode2" presStyleLbl="node4" presStyleIdx="0" presStyleCnt="0"/>
      <dgm:spPr/>
    </dgm:pt>
    <dgm:pt modelId="{586F2F68-AFA5-4CD9-911B-313290258547}" type="pres">
      <dgm:prSet presAssocID="{9E0930D0-DF27-4CCA-9103-D6F7ABD2046B}" presName="hierChild4" presStyleCnt="0"/>
      <dgm:spPr/>
    </dgm:pt>
    <dgm:pt modelId="{747657AD-78EE-4EB1-ADAF-065251D61F00}" type="pres">
      <dgm:prSet presAssocID="{9E0930D0-DF27-4CCA-9103-D6F7ABD2046B}" presName="hierChild5" presStyleCnt="0"/>
      <dgm:spPr/>
    </dgm:pt>
    <dgm:pt modelId="{64CBB25D-8EC9-4D5E-9153-1AF21DB90B3A}" type="pres">
      <dgm:prSet presAssocID="{DCCF68C5-B3D1-4EE7-884F-B870CBE4C280}" presName="hierChild5" presStyleCnt="0"/>
      <dgm:spPr/>
    </dgm:pt>
    <dgm:pt modelId="{7D6839EF-5817-4B22-8B5F-9E065BA5DF5F}" type="pres">
      <dgm:prSet presAssocID="{3C92C22B-D96D-4014-87DD-038A9358D123}" presName="hierChild5" presStyleCnt="0"/>
      <dgm:spPr/>
    </dgm:pt>
    <dgm:pt modelId="{3094EE46-CB77-48B3-9FAD-2AB91246B5AC}" type="pres">
      <dgm:prSet presAssocID="{B43128C4-31C8-4C2A-8ECF-02DE81A00A43}" presName="hierChild5" presStyleCnt="0"/>
      <dgm:spPr/>
    </dgm:pt>
    <dgm:pt modelId="{F88E1C60-49A3-473F-95E5-6E98D997A6F9}" type="pres">
      <dgm:prSet presAssocID="{83BDE3F8-2DF6-4FC5-BBB0-E34A82C281DF}" presName="Name28" presStyleLbl="parChTrans1D3" presStyleIdx="1" presStyleCnt="2"/>
      <dgm:spPr/>
    </dgm:pt>
    <dgm:pt modelId="{2219B496-FC4D-4F5B-90C8-B7BBAED942B3}" type="pres">
      <dgm:prSet presAssocID="{557643E0-21F6-4EC5-8D88-AAEA43629FD4}" presName="hierRoot2" presStyleCnt="0">
        <dgm:presLayoutVars>
          <dgm:hierBranch val="init"/>
        </dgm:presLayoutVars>
      </dgm:prSet>
      <dgm:spPr/>
    </dgm:pt>
    <dgm:pt modelId="{45045D65-1AC3-4528-BBE2-87D328856992}" type="pres">
      <dgm:prSet presAssocID="{557643E0-21F6-4EC5-8D88-AAEA43629FD4}" presName="rootComposite2" presStyleCnt="0"/>
      <dgm:spPr/>
    </dgm:pt>
    <dgm:pt modelId="{6DBF43F7-E825-43A3-80B5-2F9664B222D4}" type="pres">
      <dgm:prSet presAssocID="{557643E0-21F6-4EC5-8D88-AAEA43629FD4}" presName="rootText2" presStyleLbl="alignAcc1" presStyleIdx="0" presStyleCnt="0">
        <dgm:presLayoutVars>
          <dgm:chPref val="3"/>
        </dgm:presLayoutVars>
      </dgm:prSet>
      <dgm:spPr/>
    </dgm:pt>
    <dgm:pt modelId="{C1A2A489-F911-4F21-8F93-3E06DEF45F37}" type="pres">
      <dgm:prSet presAssocID="{557643E0-21F6-4EC5-8D88-AAEA43629FD4}" presName="topArc2" presStyleLbl="parChTrans1D1" presStyleIdx="16" presStyleCnt="30"/>
      <dgm:spPr/>
    </dgm:pt>
    <dgm:pt modelId="{666E79A0-41F7-4AA8-A2AB-FD57BFD4856B}" type="pres">
      <dgm:prSet presAssocID="{557643E0-21F6-4EC5-8D88-AAEA43629FD4}" presName="bottomArc2" presStyleLbl="parChTrans1D1" presStyleIdx="17" presStyleCnt="30"/>
      <dgm:spPr/>
    </dgm:pt>
    <dgm:pt modelId="{D6B293CA-114A-4F21-BFB0-F869E98153B1}" type="pres">
      <dgm:prSet presAssocID="{557643E0-21F6-4EC5-8D88-AAEA43629FD4}" presName="topConnNode2" presStyleLbl="node3" presStyleIdx="0" presStyleCnt="0"/>
      <dgm:spPr/>
    </dgm:pt>
    <dgm:pt modelId="{43B2EFA3-646C-4F4F-828C-CFCAC59D5BEA}" type="pres">
      <dgm:prSet presAssocID="{557643E0-21F6-4EC5-8D88-AAEA43629FD4}" presName="hierChild4" presStyleCnt="0"/>
      <dgm:spPr/>
    </dgm:pt>
    <dgm:pt modelId="{BE8CF492-7642-4022-A240-B0F069B33EAB}" type="pres">
      <dgm:prSet presAssocID="{676585FD-E22A-4C60-9A81-8C243D87E12B}" presName="Name28" presStyleLbl="parChTrans1D4" presStyleIdx="5" presStyleCnt="11"/>
      <dgm:spPr/>
    </dgm:pt>
    <dgm:pt modelId="{6CCFCE14-9E32-4403-A2A1-E4888104C6DF}" type="pres">
      <dgm:prSet presAssocID="{A0AA8C1B-2BAB-40DF-9434-196AAA05AC05}" presName="hierRoot2" presStyleCnt="0">
        <dgm:presLayoutVars>
          <dgm:hierBranch val="init"/>
        </dgm:presLayoutVars>
      </dgm:prSet>
      <dgm:spPr/>
    </dgm:pt>
    <dgm:pt modelId="{6399E020-7AFC-4E89-87B4-AF564FCF8500}" type="pres">
      <dgm:prSet presAssocID="{A0AA8C1B-2BAB-40DF-9434-196AAA05AC05}" presName="rootComposite2" presStyleCnt="0"/>
      <dgm:spPr/>
    </dgm:pt>
    <dgm:pt modelId="{D4446CD4-6C5E-4D57-A599-CDDB37A60651}" type="pres">
      <dgm:prSet presAssocID="{A0AA8C1B-2BAB-40DF-9434-196AAA05AC05}" presName="rootText2" presStyleLbl="alignAcc1" presStyleIdx="0" presStyleCnt="0">
        <dgm:presLayoutVars>
          <dgm:chPref val="3"/>
        </dgm:presLayoutVars>
      </dgm:prSet>
      <dgm:spPr/>
    </dgm:pt>
    <dgm:pt modelId="{AB72F4E8-7393-4252-80B2-C835AFC65FA2}" type="pres">
      <dgm:prSet presAssocID="{A0AA8C1B-2BAB-40DF-9434-196AAA05AC05}" presName="topArc2" presStyleLbl="parChTrans1D1" presStyleIdx="18" presStyleCnt="30"/>
      <dgm:spPr/>
    </dgm:pt>
    <dgm:pt modelId="{A7DD2796-3564-40CF-9FFB-A8F8BADDACF1}" type="pres">
      <dgm:prSet presAssocID="{A0AA8C1B-2BAB-40DF-9434-196AAA05AC05}" presName="bottomArc2" presStyleLbl="parChTrans1D1" presStyleIdx="19" presStyleCnt="30"/>
      <dgm:spPr/>
    </dgm:pt>
    <dgm:pt modelId="{0C7EC984-F46D-480B-8E68-BB447D1CD349}" type="pres">
      <dgm:prSet presAssocID="{A0AA8C1B-2BAB-40DF-9434-196AAA05AC05}" presName="topConnNode2" presStyleLbl="node4" presStyleIdx="0" presStyleCnt="0"/>
      <dgm:spPr/>
    </dgm:pt>
    <dgm:pt modelId="{5330A626-34C0-4CCC-BD05-296A5CB10A0C}" type="pres">
      <dgm:prSet presAssocID="{A0AA8C1B-2BAB-40DF-9434-196AAA05AC05}" presName="hierChild4" presStyleCnt="0"/>
      <dgm:spPr/>
    </dgm:pt>
    <dgm:pt modelId="{CB9EB477-EC6A-45FF-B67A-1ECC4D0B43F3}" type="pres">
      <dgm:prSet presAssocID="{A0AA8C1B-2BAB-40DF-9434-196AAA05AC05}" presName="hierChild5" presStyleCnt="0"/>
      <dgm:spPr/>
    </dgm:pt>
    <dgm:pt modelId="{D990CA66-E39C-47B1-90A0-F3A6C67DA3A5}" type="pres">
      <dgm:prSet presAssocID="{4C30D1BD-465D-4816-97EE-E84D4E47B60B}" presName="Name28" presStyleLbl="parChTrans1D4" presStyleIdx="6" presStyleCnt="11"/>
      <dgm:spPr/>
    </dgm:pt>
    <dgm:pt modelId="{ED02E101-8C2E-41B6-BDBA-56AA1668E284}" type="pres">
      <dgm:prSet presAssocID="{939A9CF9-3CD3-445F-B441-1A3D7C5A86AC}" presName="hierRoot2" presStyleCnt="0">
        <dgm:presLayoutVars>
          <dgm:hierBranch val="init"/>
        </dgm:presLayoutVars>
      </dgm:prSet>
      <dgm:spPr/>
    </dgm:pt>
    <dgm:pt modelId="{F834CB8B-85A7-4872-84C1-4EFE0759AD07}" type="pres">
      <dgm:prSet presAssocID="{939A9CF9-3CD3-445F-B441-1A3D7C5A86AC}" presName="rootComposite2" presStyleCnt="0"/>
      <dgm:spPr/>
    </dgm:pt>
    <dgm:pt modelId="{3B4BA66C-6FBB-4667-90A6-3DC48978151C}" type="pres">
      <dgm:prSet presAssocID="{939A9CF9-3CD3-445F-B441-1A3D7C5A86AC}" presName="rootText2" presStyleLbl="alignAcc1" presStyleIdx="0" presStyleCnt="0">
        <dgm:presLayoutVars>
          <dgm:chPref val="3"/>
        </dgm:presLayoutVars>
      </dgm:prSet>
      <dgm:spPr/>
    </dgm:pt>
    <dgm:pt modelId="{B6FB34F4-4EC2-4910-9349-924088748514}" type="pres">
      <dgm:prSet presAssocID="{939A9CF9-3CD3-445F-B441-1A3D7C5A86AC}" presName="topArc2" presStyleLbl="parChTrans1D1" presStyleIdx="20" presStyleCnt="30"/>
      <dgm:spPr/>
    </dgm:pt>
    <dgm:pt modelId="{F16CA758-BE1E-4596-A650-E103F516AFE7}" type="pres">
      <dgm:prSet presAssocID="{939A9CF9-3CD3-445F-B441-1A3D7C5A86AC}" presName="bottomArc2" presStyleLbl="parChTrans1D1" presStyleIdx="21" presStyleCnt="30"/>
      <dgm:spPr/>
    </dgm:pt>
    <dgm:pt modelId="{08EAFB9D-A850-43C0-92AA-DFC2C511707A}" type="pres">
      <dgm:prSet presAssocID="{939A9CF9-3CD3-445F-B441-1A3D7C5A86AC}" presName="topConnNode2" presStyleLbl="node4" presStyleIdx="0" presStyleCnt="0"/>
      <dgm:spPr/>
    </dgm:pt>
    <dgm:pt modelId="{582CB6CC-C3B6-4749-A735-A1E52AF0B8C5}" type="pres">
      <dgm:prSet presAssocID="{939A9CF9-3CD3-445F-B441-1A3D7C5A86AC}" presName="hierChild4" presStyleCnt="0"/>
      <dgm:spPr/>
    </dgm:pt>
    <dgm:pt modelId="{C86FE25C-C8AA-4F7E-8CAA-A88357458F8F}" type="pres">
      <dgm:prSet presAssocID="{C9D93605-56B9-40F8-BE90-66C558881DE9}" presName="Name28" presStyleLbl="parChTrans1D4" presStyleIdx="7" presStyleCnt="11"/>
      <dgm:spPr/>
    </dgm:pt>
    <dgm:pt modelId="{C1EE1182-B266-4097-9B0D-3558FFB71104}" type="pres">
      <dgm:prSet presAssocID="{35808183-469A-4792-A002-BF9A1E956080}" presName="hierRoot2" presStyleCnt="0">
        <dgm:presLayoutVars>
          <dgm:hierBranch val="init"/>
        </dgm:presLayoutVars>
      </dgm:prSet>
      <dgm:spPr/>
    </dgm:pt>
    <dgm:pt modelId="{39CBCA66-E57A-4BE7-880B-4398CA8BAA61}" type="pres">
      <dgm:prSet presAssocID="{35808183-469A-4792-A002-BF9A1E956080}" presName="rootComposite2" presStyleCnt="0"/>
      <dgm:spPr/>
    </dgm:pt>
    <dgm:pt modelId="{501437F6-8750-4CB4-89A7-EE16AA2F89B8}" type="pres">
      <dgm:prSet presAssocID="{35808183-469A-4792-A002-BF9A1E956080}" presName="rootText2" presStyleLbl="alignAcc1" presStyleIdx="0" presStyleCnt="0">
        <dgm:presLayoutVars>
          <dgm:chPref val="3"/>
        </dgm:presLayoutVars>
      </dgm:prSet>
      <dgm:spPr/>
    </dgm:pt>
    <dgm:pt modelId="{7A4AF9A1-65CE-4E80-A45B-05BEF87192AC}" type="pres">
      <dgm:prSet presAssocID="{35808183-469A-4792-A002-BF9A1E956080}" presName="topArc2" presStyleLbl="parChTrans1D1" presStyleIdx="22" presStyleCnt="30"/>
      <dgm:spPr/>
    </dgm:pt>
    <dgm:pt modelId="{7AA8FDE5-9812-4E6E-8239-CF718A315283}" type="pres">
      <dgm:prSet presAssocID="{35808183-469A-4792-A002-BF9A1E956080}" presName="bottomArc2" presStyleLbl="parChTrans1D1" presStyleIdx="23" presStyleCnt="30"/>
      <dgm:spPr/>
    </dgm:pt>
    <dgm:pt modelId="{D5D91EE7-4B6F-4511-9AFD-9595A0CBD6A6}" type="pres">
      <dgm:prSet presAssocID="{35808183-469A-4792-A002-BF9A1E956080}" presName="topConnNode2" presStyleLbl="node4" presStyleIdx="0" presStyleCnt="0"/>
      <dgm:spPr/>
    </dgm:pt>
    <dgm:pt modelId="{157778B0-12E7-4ED8-A7BD-6DC720FE0B93}" type="pres">
      <dgm:prSet presAssocID="{35808183-469A-4792-A002-BF9A1E956080}" presName="hierChild4" presStyleCnt="0"/>
      <dgm:spPr/>
    </dgm:pt>
    <dgm:pt modelId="{D259432F-716B-4828-A687-51CC3E33C9BE}" type="pres">
      <dgm:prSet presAssocID="{E19F4F6F-1F4E-4AC9-B03D-189358937167}" presName="Name28" presStyleLbl="parChTrans1D4" presStyleIdx="8" presStyleCnt="11"/>
      <dgm:spPr/>
    </dgm:pt>
    <dgm:pt modelId="{886408EC-0F90-4E9E-971F-39A67832BBAF}" type="pres">
      <dgm:prSet presAssocID="{01E59397-929E-44E1-AE23-219E9AE2111C}" presName="hierRoot2" presStyleCnt="0">
        <dgm:presLayoutVars>
          <dgm:hierBranch val="init"/>
        </dgm:presLayoutVars>
      </dgm:prSet>
      <dgm:spPr/>
    </dgm:pt>
    <dgm:pt modelId="{F1B09FEC-8199-4C4E-9C92-F7419B1F0270}" type="pres">
      <dgm:prSet presAssocID="{01E59397-929E-44E1-AE23-219E9AE2111C}" presName="rootComposite2" presStyleCnt="0"/>
      <dgm:spPr/>
    </dgm:pt>
    <dgm:pt modelId="{07975DD9-B9CC-4EF4-9226-66B0D1537C99}" type="pres">
      <dgm:prSet presAssocID="{01E59397-929E-44E1-AE23-219E9AE2111C}" presName="rootText2" presStyleLbl="alignAcc1" presStyleIdx="0" presStyleCnt="0">
        <dgm:presLayoutVars>
          <dgm:chPref val="3"/>
        </dgm:presLayoutVars>
      </dgm:prSet>
      <dgm:spPr/>
    </dgm:pt>
    <dgm:pt modelId="{CE1D037E-C344-43E4-A64B-6F094B4DA1D3}" type="pres">
      <dgm:prSet presAssocID="{01E59397-929E-44E1-AE23-219E9AE2111C}" presName="topArc2" presStyleLbl="parChTrans1D1" presStyleIdx="24" presStyleCnt="30"/>
      <dgm:spPr/>
    </dgm:pt>
    <dgm:pt modelId="{79DF121B-E0E6-49AD-A1C2-A352218491BC}" type="pres">
      <dgm:prSet presAssocID="{01E59397-929E-44E1-AE23-219E9AE2111C}" presName="bottomArc2" presStyleLbl="parChTrans1D1" presStyleIdx="25" presStyleCnt="30"/>
      <dgm:spPr/>
    </dgm:pt>
    <dgm:pt modelId="{4CE79EFC-C5E0-4429-9589-55F7EA8390E6}" type="pres">
      <dgm:prSet presAssocID="{01E59397-929E-44E1-AE23-219E9AE2111C}" presName="topConnNode2" presStyleLbl="node4" presStyleIdx="0" presStyleCnt="0"/>
      <dgm:spPr/>
    </dgm:pt>
    <dgm:pt modelId="{F256B193-C7D2-4A35-AB33-53EEC6432F44}" type="pres">
      <dgm:prSet presAssocID="{01E59397-929E-44E1-AE23-219E9AE2111C}" presName="hierChild4" presStyleCnt="0"/>
      <dgm:spPr/>
    </dgm:pt>
    <dgm:pt modelId="{7EFEC3D3-1A13-48E0-874C-A60E88D0B323}" type="pres">
      <dgm:prSet presAssocID="{01E59397-929E-44E1-AE23-219E9AE2111C}" presName="hierChild5" presStyleCnt="0"/>
      <dgm:spPr/>
    </dgm:pt>
    <dgm:pt modelId="{BBE93DD9-AA5D-4D78-AA13-E0785A82FB06}" type="pres">
      <dgm:prSet presAssocID="{35808183-469A-4792-A002-BF9A1E956080}" presName="hierChild5" presStyleCnt="0"/>
      <dgm:spPr/>
    </dgm:pt>
    <dgm:pt modelId="{796B7BEF-0D89-4DC0-B0E8-DB3A5C064010}" type="pres">
      <dgm:prSet presAssocID="{532CDD2C-0350-4B42-8D25-B7D7BA877E5D}" presName="Name28" presStyleLbl="parChTrans1D4" presStyleIdx="9" presStyleCnt="11"/>
      <dgm:spPr/>
    </dgm:pt>
    <dgm:pt modelId="{6082C637-3D70-4287-AB29-3896FBC821E1}" type="pres">
      <dgm:prSet presAssocID="{C0DC4824-81BF-4A3E-A775-875FBEEA81C6}" presName="hierRoot2" presStyleCnt="0">
        <dgm:presLayoutVars>
          <dgm:hierBranch val="init"/>
        </dgm:presLayoutVars>
      </dgm:prSet>
      <dgm:spPr/>
    </dgm:pt>
    <dgm:pt modelId="{454ED0CF-2EC7-41DD-A87E-3C570AA824AA}" type="pres">
      <dgm:prSet presAssocID="{C0DC4824-81BF-4A3E-A775-875FBEEA81C6}" presName="rootComposite2" presStyleCnt="0"/>
      <dgm:spPr/>
    </dgm:pt>
    <dgm:pt modelId="{56CC077E-0089-43CF-988B-334B74164D8B}" type="pres">
      <dgm:prSet presAssocID="{C0DC4824-81BF-4A3E-A775-875FBEEA81C6}" presName="rootText2" presStyleLbl="alignAcc1" presStyleIdx="0" presStyleCnt="0">
        <dgm:presLayoutVars>
          <dgm:chPref val="3"/>
        </dgm:presLayoutVars>
      </dgm:prSet>
      <dgm:spPr/>
    </dgm:pt>
    <dgm:pt modelId="{AB4E3047-A400-48F4-809D-78B32C7B9301}" type="pres">
      <dgm:prSet presAssocID="{C0DC4824-81BF-4A3E-A775-875FBEEA81C6}" presName="topArc2" presStyleLbl="parChTrans1D1" presStyleIdx="26" presStyleCnt="30"/>
      <dgm:spPr/>
    </dgm:pt>
    <dgm:pt modelId="{81BE0864-04CA-4721-A357-9B2EA4D07149}" type="pres">
      <dgm:prSet presAssocID="{C0DC4824-81BF-4A3E-A775-875FBEEA81C6}" presName="bottomArc2" presStyleLbl="parChTrans1D1" presStyleIdx="27" presStyleCnt="30"/>
      <dgm:spPr/>
    </dgm:pt>
    <dgm:pt modelId="{39EFE0E7-74C8-424D-9D8D-9D24B31B1276}" type="pres">
      <dgm:prSet presAssocID="{C0DC4824-81BF-4A3E-A775-875FBEEA81C6}" presName="topConnNode2" presStyleLbl="node4" presStyleIdx="0" presStyleCnt="0"/>
      <dgm:spPr/>
    </dgm:pt>
    <dgm:pt modelId="{8D5C0006-8F2E-4FDD-9355-B46B25F7035B}" type="pres">
      <dgm:prSet presAssocID="{C0DC4824-81BF-4A3E-A775-875FBEEA81C6}" presName="hierChild4" presStyleCnt="0"/>
      <dgm:spPr/>
    </dgm:pt>
    <dgm:pt modelId="{2DD6C5C1-80C7-42C4-B56B-285549B8ED5F}" type="pres">
      <dgm:prSet presAssocID="{6B84032C-E486-4C73-BB4F-BCA54423A8DB}" presName="Name28" presStyleLbl="parChTrans1D4" presStyleIdx="10" presStyleCnt="11"/>
      <dgm:spPr/>
    </dgm:pt>
    <dgm:pt modelId="{707666A1-A0D8-48B3-90C1-05807E43A6C3}" type="pres">
      <dgm:prSet presAssocID="{B800C209-5FC0-40A3-8D18-538FB1BAB71B}" presName="hierRoot2" presStyleCnt="0">
        <dgm:presLayoutVars>
          <dgm:hierBranch val="init"/>
        </dgm:presLayoutVars>
      </dgm:prSet>
      <dgm:spPr/>
    </dgm:pt>
    <dgm:pt modelId="{5B8110DA-7F09-48D0-B294-721DE3F4B288}" type="pres">
      <dgm:prSet presAssocID="{B800C209-5FC0-40A3-8D18-538FB1BAB71B}" presName="rootComposite2" presStyleCnt="0"/>
      <dgm:spPr/>
    </dgm:pt>
    <dgm:pt modelId="{78D9897F-FC09-402A-B156-F162AFC19758}" type="pres">
      <dgm:prSet presAssocID="{B800C209-5FC0-40A3-8D18-538FB1BAB71B}" presName="rootText2" presStyleLbl="alignAcc1" presStyleIdx="0" presStyleCnt="0">
        <dgm:presLayoutVars>
          <dgm:chPref val="3"/>
        </dgm:presLayoutVars>
      </dgm:prSet>
      <dgm:spPr/>
    </dgm:pt>
    <dgm:pt modelId="{034A0E34-26B5-43A1-96F2-41488A073BA2}" type="pres">
      <dgm:prSet presAssocID="{B800C209-5FC0-40A3-8D18-538FB1BAB71B}" presName="topArc2" presStyleLbl="parChTrans1D1" presStyleIdx="28" presStyleCnt="30"/>
      <dgm:spPr/>
    </dgm:pt>
    <dgm:pt modelId="{508E6D47-23E9-4193-BDBB-2A946420C0D2}" type="pres">
      <dgm:prSet presAssocID="{B800C209-5FC0-40A3-8D18-538FB1BAB71B}" presName="bottomArc2" presStyleLbl="parChTrans1D1" presStyleIdx="29" presStyleCnt="30"/>
      <dgm:spPr/>
    </dgm:pt>
    <dgm:pt modelId="{4A286A2E-F9C0-459E-B14C-AC9BA622F64D}" type="pres">
      <dgm:prSet presAssocID="{B800C209-5FC0-40A3-8D18-538FB1BAB71B}" presName="topConnNode2" presStyleLbl="node4" presStyleIdx="0" presStyleCnt="0"/>
      <dgm:spPr/>
    </dgm:pt>
    <dgm:pt modelId="{37DF56D6-57E8-4477-9B09-CD87DE55DC13}" type="pres">
      <dgm:prSet presAssocID="{B800C209-5FC0-40A3-8D18-538FB1BAB71B}" presName="hierChild4" presStyleCnt="0"/>
      <dgm:spPr/>
    </dgm:pt>
    <dgm:pt modelId="{B80B68AF-B782-4F8E-BAA5-689C0C539CD9}" type="pres">
      <dgm:prSet presAssocID="{B800C209-5FC0-40A3-8D18-538FB1BAB71B}" presName="hierChild5" presStyleCnt="0"/>
      <dgm:spPr/>
    </dgm:pt>
    <dgm:pt modelId="{A5069EF1-AB7C-4648-8438-0BA3B649BF71}" type="pres">
      <dgm:prSet presAssocID="{C0DC4824-81BF-4A3E-A775-875FBEEA81C6}" presName="hierChild5" presStyleCnt="0"/>
      <dgm:spPr/>
    </dgm:pt>
    <dgm:pt modelId="{F9590B31-59FD-4BCA-8CD0-BB481812042F}" type="pres">
      <dgm:prSet presAssocID="{939A9CF9-3CD3-445F-B441-1A3D7C5A86AC}" presName="hierChild5" presStyleCnt="0"/>
      <dgm:spPr/>
    </dgm:pt>
    <dgm:pt modelId="{BE265849-890E-448C-84B6-3E2D587469F2}" type="pres">
      <dgm:prSet presAssocID="{557643E0-21F6-4EC5-8D88-AAEA43629FD4}" presName="hierChild5" presStyleCnt="0"/>
      <dgm:spPr/>
    </dgm:pt>
    <dgm:pt modelId="{94BB9328-EB1A-42C1-9761-BC94B2F54DDB}" type="pres">
      <dgm:prSet presAssocID="{3772A5D7-EC31-4BAF-AC35-830C4E80F9F0}" presName="hierChild5" presStyleCnt="0"/>
      <dgm:spPr/>
    </dgm:pt>
    <dgm:pt modelId="{F8A23F97-EC6C-4C20-BAD0-4B912A383FF9}" type="pres">
      <dgm:prSet presAssocID="{DD0947AB-582F-499C-8A30-150CE4A17700}" presName="hierChild3" presStyleCnt="0"/>
      <dgm:spPr/>
    </dgm:pt>
  </dgm:ptLst>
  <dgm:cxnLst>
    <dgm:cxn modelId="{D0319602-DB17-48D6-8AFD-AC1451568355}" type="presOf" srcId="{939A9CF9-3CD3-445F-B441-1A3D7C5A86AC}" destId="{3B4BA66C-6FBB-4667-90A6-3DC48978151C}" srcOrd="0" destOrd="0" presId="urn:microsoft.com/office/officeart/2008/layout/HalfCircleOrganizationChart"/>
    <dgm:cxn modelId="{AD0E8B04-43D1-42DF-BD1F-C4895063C6F6}" type="presOf" srcId="{70A749CD-A307-4364-845F-20919090CCDF}" destId="{62A68F1E-B1DE-4774-BB29-631D68357470}" srcOrd="0" destOrd="0" presId="urn:microsoft.com/office/officeart/2008/layout/HalfCircleOrganizationChart"/>
    <dgm:cxn modelId="{E1F5DB0A-ED69-46DF-8D69-1AFF57E18B8E}" type="presOf" srcId="{C9D93605-56B9-40F8-BE90-66C558881DE9}" destId="{C86FE25C-C8AA-4F7E-8CAA-A88357458F8F}" srcOrd="0" destOrd="0" presId="urn:microsoft.com/office/officeart/2008/layout/HalfCircleOrganizationChart"/>
    <dgm:cxn modelId="{D67E1A12-EBF2-4FBA-A095-30E45C0AE2EB}" type="presOf" srcId="{676585FD-E22A-4C60-9A81-8C243D87E12B}" destId="{BE8CF492-7642-4022-A240-B0F069B33EAB}" srcOrd="0" destOrd="0" presId="urn:microsoft.com/office/officeart/2008/layout/HalfCircleOrganizationChart"/>
    <dgm:cxn modelId="{004F1114-BF78-4E18-8810-BC3DA0C84D36}" srcId="{C0DC4824-81BF-4A3E-A775-875FBEEA81C6}" destId="{B800C209-5FC0-40A3-8D18-538FB1BAB71B}" srcOrd="0" destOrd="0" parTransId="{6B84032C-E486-4C73-BB4F-BCA54423A8DB}" sibTransId="{93219178-F3C7-4C4B-A9E0-0B3DA5707E6A}"/>
    <dgm:cxn modelId="{537ACB14-8BE7-4D79-BAF9-2BF3A6C23384}" type="presOf" srcId="{35808183-469A-4792-A002-BF9A1E956080}" destId="{501437F6-8750-4CB4-89A7-EE16AA2F89B8}" srcOrd="0" destOrd="0" presId="urn:microsoft.com/office/officeart/2008/layout/HalfCircleOrganizationChart"/>
    <dgm:cxn modelId="{1F60981A-8DFE-4714-B84A-FDF48DE6247D}" type="presOf" srcId="{C0DC4824-81BF-4A3E-A775-875FBEEA81C6}" destId="{56CC077E-0089-43CF-988B-334B74164D8B}" srcOrd="0" destOrd="0" presId="urn:microsoft.com/office/officeart/2008/layout/HalfCircleOrganizationChart"/>
    <dgm:cxn modelId="{96980F1E-0926-4DE4-9517-AC8BEDEB4679}" type="presOf" srcId="{15179F05-D95B-48D9-AF25-CA1E5EE5805D}" destId="{C25E9471-CD37-4B85-81E1-0E9238882DD5}" srcOrd="0" destOrd="0" presId="urn:microsoft.com/office/officeart/2008/layout/HalfCircleOrganizationChart"/>
    <dgm:cxn modelId="{38779F1F-8467-4EB2-824C-2E90CD0F9179}" srcId="{3772A5D7-EC31-4BAF-AC35-830C4E80F9F0}" destId="{B43128C4-31C8-4C2A-8ECF-02DE81A00A43}" srcOrd="0" destOrd="0" parTransId="{32AF7A09-6439-46F6-95C4-4E93A0E510C1}" sibTransId="{3772C97D-6983-4C22-851B-2EBAE79BEBCF}"/>
    <dgm:cxn modelId="{7B5CD227-56BA-419B-B6E0-77F279BA8608}" type="presOf" srcId="{A0AA8C1B-2BAB-40DF-9434-196AAA05AC05}" destId="{0C7EC984-F46D-480B-8E68-BB447D1CD349}" srcOrd="1" destOrd="0" presId="urn:microsoft.com/office/officeart/2008/layout/HalfCircleOrganizationChart"/>
    <dgm:cxn modelId="{D2A15429-E04D-4EF4-A309-9648B7849EEA}" type="presOf" srcId="{9E0930D0-DF27-4CCA-9103-D6F7ABD2046B}" destId="{F5EEF226-FA28-421C-8B02-4D25D0536B74}" srcOrd="1" destOrd="0" presId="urn:microsoft.com/office/officeart/2008/layout/HalfCircleOrganizationChart"/>
    <dgm:cxn modelId="{E3B0AB2C-7DC5-43F3-A73E-EAA17FC0B6A6}" type="presOf" srcId="{E888E871-178C-4F53-9198-763B975E119C}" destId="{61B6E52C-4CDE-4C16-BD11-56E6C379680A}" srcOrd="0" destOrd="0" presId="urn:microsoft.com/office/officeart/2008/layout/HalfCircleOrganizationChart"/>
    <dgm:cxn modelId="{3ED5E02F-C2F2-457F-829D-6AC52ECAFA4F}" type="presOf" srcId="{3C92C22B-D96D-4014-87DD-038A9358D123}" destId="{FF1D8C68-3556-488C-972F-12A9011DCB99}" srcOrd="1" destOrd="0" presId="urn:microsoft.com/office/officeart/2008/layout/HalfCircleOrganizationChart"/>
    <dgm:cxn modelId="{5EC3E332-352F-4097-8945-54B742C56DFE}" type="presOf" srcId="{532CDD2C-0350-4B42-8D25-B7D7BA877E5D}" destId="{796B7BEF-0D89-4DC0-B0E8-DB3A5C064010}" srcOrd="0" destOrd="0" presId="urn:microsoft.com/office/officeart/2008/layout/HalfCircleOrganizationChart"/>
    <dgm:cxn modelId="{60367039-C870-483A-9A26-2B4C3D7BF554}" type="presOf" srcId="{557643E0-21F6-4EC5-8D88-AAEA43629FD4}" destId="{D6B293CA-114A-4F21-BFB0-F869E98153B1}" srcOrd="1" destOrd="0" presId="urn:microsoft.com/office/officeart/2008/layout/HalfCircleOrganizationChart"/>
    <dgm:cxn modelId="{CBCA545E-8BAE-48E9-81DB-154267996651}" type="presOf" srcId="{B800C209-5FC0-40A3-8D18-538FB1BAB71B}" destId="{4A286A2E-F9C0-459E-B14C-AC9BA622F64D}" srcOrd="1" destOrd="0" presId="urn:microsoft.com/office/officeart/2008/layout/HalfCircleOrganizationChart"/>
    <dgm:cxn modelId="{D4528F45-6EC8-41C2-9CC2-811F0964BF11}" srcId="{B43128C4-31C8-4C2A-8ECF-02DE81A00A43}" destId="{3C92C22B-D96D-4014-87DD-038A9358D123}" srcOrd="1" destOrd="0" parTransId="{0C15128F-CF4D-418F-9B6C-6BEF2B6DBEC9}" sibTransId="{BF7101FC-F690-4D18-AAF3-B7BAD9C57391}"/>
    <dgm:cxn modelId="{D16C926A-6BD3-40DC-8D42-D05EBB00F76A}" srcId="{B43128C4-31C8-4C2A-8ECF-02DE81A00A43}" destId="{461C5909-4E1E-453A-AA2C-1F36E30AB7AF}" srcOrd="0" destOrd="0" parTransId="{FA9BE9D6-EBD0-425C-A819-695A06D54B84}" sibTransId="{FE26F0A4-07E7-4D4F-865F-175A3DE3C7D8}"/>
    <dgm:cxn modelId="{9F3D916C-0CCA-4BA8-BDCB-74223845C3F7}" srcId="{35808183-469A-4792-A002-BF9A1E956080}" destId="{01E59397-929E-44E1-AE23-219E9AE2111C}" srcOrd="0" destOrd="0" parTransId="{E19F4F6F-1F4E-4AC9-B03D-189358937167}" sibTransId="{C38BEC65-EAAC-4436-95A9-95B52746A7CC}"/>
    <dgm:cxn modelId="{F14E864D-7358-4A5F-89F4-7F0189F3A181}" type="presOf" srcId="{DD0947AB-582F-499C-8A30-150CE4A17700}" destId="{381FF9A8-08B8-48BD-A77F-4177478DB48E}" srcOrd="1" destOrd="0" presId="urn:microsoft.com/office/officeart/2008/layout/HalfCircleOrganizationChart"/>
    <dgm:cxn modelId="{A7CFCC4E-E250-4F02-A1EE-D3B6D550AEA8}" type="presOf" srcId="{18D35CCD-7C33-4D92-B206-2C9EBE912DD6}" destId="{58FFD96C-EE6E-4E11-9932-E2751E39BCAA}" srcOrd="0" destOrd="0" presId="urn:microsoft.com/office/officeart/2008/layout/HalfCircleOrganizationChart"/>
    <dgm:cxn modelId="{371A556F-CBB7-4270-9FDE-B813B9441819}" type="presOf" srcId="{01E59397-929E-44E1-AE23-219E9AE2111C}" destId="{4CE79EFC-C5E0-4429-9589-55F7EA8390E6}" srcOrd="1" destOrd="0" presId="urn:microsoft.com/office/officeart/2008/layout/HalfCircleOrganizationChart"/>
    <dgm:cxn modelId="{57D28451-7FCF-4C5B-B9D3-791C6E32360D}" type="presOf" srcId="{3772A5D7-EC31-4BAF-AC35-830C4E80F9F0}" destId="{0945AB23-A43D-4DE3-9EC0-513C281F9862}" srcOrd="0" destOrd="0" presId="urn:microsoft.com/office/officeart/2008/layout/HalfCircleOrganizationChart"/>
    <dgm:cxn modelId="{F6F08F71-205B-4103-A551-F285FF7C0E6E}" type="presOf" srcId="{B43128C4-31C8-4C2A-8ECF-02DE81A00A43}" destId="{CF123149-F259-49D2-9D7A-96BB3D254978}" srcOrd="1" destOrd="0" presId="urn:microsoft.com/office/officeart/2008/layout/HalfCircleOrganizationChart"/>
    <dgm:cxn modelId="{A5529C51-AFC2-467A-974C-74FA8336A78A}" type="presOf" srcId="{DD0947AB-582F-499C-8A30-150CE4A17700}" destId="{877F76B0-7F91-47DB-B007-50BD7ED1E5A9}" srcOrd="0" destOrd="0" presId="urn:microsoft.com/office/officeart/2008/layout/HalfCircleOrganizationChart"/>
    <dgm:cxn modelId="{2788D954-1425-409D-98C4-2F67170D48F3}" type="presOf" srcId="{557643E0-21F6-4EC5-8D88-AAEA43629FD4}" destId="{6DBF43F7-E825-43A3-80B5-2F9664B222D4}" srcOrd="0" destOrd="0" presId="urn:microsoft.com/office/officeart/2008/layout/HalfCircleOrganizationChart"/>
    <dgm:cxn modelId="{CB3F5175-CABC-4C1C-99F8-2C83A077248A}" type="presOf" srcId="{939A9CF9-3CD3-445F-B441-1A3D7C5A86AC}" destId="{08EAFB9D-A850-43C0-92AA-DFC2C511707A}" srcOrd="1" destOrd="0" presId="urn:microsoft.com/office/officeart/2008/layout/HalfCircleOrganizationChart"/>
    <dgm:cxn modelId="{1D74B558-6FAB-4422-9F58-7C6E33F2E474}" type="presOf" srcId="{05DC2329-4B3B-4B08-8B24-2635422AE8F7}" destId="{A847A748-F5BF-483D-9A70-4E407B9A6F40}" srcOrd="1" destOrd="0" presId="urn:microsoft.com/office/officeart/2008/layout/HalfCircleOrganizationChart"/>
    <dgm:cxn modelId="{5BC3F07C-4E17-48B4-9C44-F678C3E08047}" type="presOf" srcId="{0C15128F-CF4D-418F-9B6C-6BEF2B6DBEC9}" destId="{B84AA6AA-102E-482A-9A93-9B8C5294D3D2}" srcOrd="0" destOrd="0" presId="urn:microsoft.com/office/officeart/2008/layout/HalfCircleOrganizationChart"/>
    <dgm:cxn modelId="{EE699B7E-D95B-46FF-B63A-752FE6235B29}" type="presOf" srcId="{DCCF68C5-B3D1-4EE7-884F-B870CBE4C280}" destId="{40A77045-33C0-4776-A415-05E443278694}" srcOrd="0" destOrd="0" presId="urn:microsoft.com/office/officeart/2008/layout/HalfCircleOrganizationChart"/>
    <dgm:cxn modelId="{5479118B-5B06-4C0C-8C66-0589B4290A16}" srcId="{3772A5D7-EC31-4BAF-AC35-830C4E80F9F0}" destId="{557643E0-21F6-4EC5-8D88-AAEA43629FD4}" srcOrd="1" destOrd="0" parTransId="{83BDE3F8-2DF6-4FC5-BBB0-E34A82C281DF}" sibTransId="{7987D42D-6456-49C6-98B9-E4D80C25B8E4}"/>
    <dgm:cxn modelId="{1AD75893-94EE-4AF3-87B5-C50C8D15BE10}" type="presOf" srcId="{DCCF68C5-B3D1-4EE7-884F-B870CBE4C280}" destId="{369CA407-DECB-4893-8B70-0CA4CB6CDE33}" srcOrd="1" destOrd="0" presId="urn:microsoft.com/office/officeart/2008/layout/HalfCircleOrganizationChart"/>
    <dgm:cxn modelId="{BE42D994-B1B9-43D6-8A98-228A914B6F4F}" srcId="{461C5909-4E1E-453A-AA2C-1F36E30AB7AF}" destId="{05DC2329-4B3B-4B08-8B24-2635422AE8F7}" srcOrd="0" destOrd="0" parTransId="{15179F05-D95B-48D9-AF25-CA1E5EE5805D}" sibTransId="{B4F10522-7A9F-4D0A-84D2-FCA486C25BB5}"/>
    <dgm:cxn modelId="{0598C399-6E79-4E75-A7B4-67CEE0036EBE}" type="presOf" srcId="{9E0930D0-DF27-4CCA-9103-D6F7ABD2046B}" destId="{82F3B508-99C8-4357-A017-5A20118D7758}" srcOrd="0" destOrd="0" presId="urn:microsoft.com/office/officeart/2008/layout/HalfCircleOrganizationChart"/>
    <dgm:cxn modelId="{A31E319B-7376-484B-9E4A-7507B5012195}" srcId="{557643E0-21F6-4EC5-8D88-AAEA43629FD4}" destId="{939A9CF9-3CD3-445F-B441-1A3D7C5A86AC}" srcOrd="1" destOrd="0" parTransId="{4C30D1BD-465D-4816-97EE-E84D4E47B60B}" sibTransId="{935EEF02-510D-43EC-BD50-30D69C5D245F}"/>
    <dgm:cxn modelId="{E052CD9B-9E52-4F0D-9E1B-8BAD6D867F49}" srcId="{3C92C22B-D96D-4014-87DD-038A9358D123}" destId="{DCCF68C5-B3D1-4EE7-884F-B870CBE4C280}" srcOrd="0" destOrd="0" parTransId="{E0660426-E445-4AC6-BD80-8BB7A0085606}" sibTransId="{ECD376EE-7BAD-4552-B95A-B11AA1C0F4F2}"/>
    <dgm:cxn modelId="{9142419E-9521-4544-A359-47757315A0D6}" srcId="{DD0947AB-582F-499C-8A30-150CE4A17700}" destId="{3772A5D7-EC31-4BAF-AC35-830C4E80F9F0}" srcOrd="0" destOrd="0" parTransId="{70A749CD-A307-4364-845F-20919090CCDF}" sibTransId="{0950AD61-5114-4794-BE72-2C3F0A19D4D8}"/>
    <dgm:cxn modelId="{99D922A3-3760-4AC4-8290-FF48441B5CD6}" srcId="{18D35CCD-7C33-4D92-B206-2C9EBE912DD6}" destId="{DD0947AB-582F-499C-8A30-150CE4A17700}" srcOrd="0" destOrd="0" parTransId="{BD9CC57C-206F-432F-B069-36B59A5561A6}" sibTransId="{D3FB0B4E-410E-498C-9599-E277600384AB}"/>
    <dgm:cxn modelId="{D84272AD-2107-4FE7-96E1-9A945E79C11F}" type="presOf" srcId="{01E59397-929E-44E1-AE23-219E9AE2111C}" destId="{07975DD9-B9CC-4EF4-9226-66B0D1537C99}" srcOrd="0" destOrd="0" presId="urn:microsoft.com/office/officeart/2008/layout/HalfCircleOrganizationChart"/>
    <dgm:cxn modelId="{1B9706B2-ED60-4A18-9D4B-78D0F388E49D}" type="presOf" srcId="{E19F4F6F-1F4E-4AC9-B03D-189358937167}" destId="{D259432F-716B-4828-A687-51CC3E33C9BE}" srcOrd="0" destOrd="0" presId="urn:microsoft.com/office/officeart/2008/layout/HalfCircleOrganizationChart"/>
    <dgm:cxn modelId="{AB67D6B8-1CFA-44C2-8892-38CA95720366}" type="presOf" srcId="{C0DC4824-81BF-4A3E-A775-875FBEEA81C6}" destId="{39EFE0E7-74C8-424D-9D8D-9D24B31B1276}" srcOrd="1" destOrd="0" presId="urn:microsoft.com/office/officeart/2008/layout/HalfCircleOrganizationChart"/>
    <dgm:cxn modelId="{E23477BB-B4FC-4997-8A91-992700C7467D}" type="presOf" srcId="{461C5909-4E1E-453A-AA2C-1F36E30AB7AF}" destId="{56A469B7-1144-4BFD-86F7-6E9B169EE92B}" srcOrd="0" destOrd="0" presId="urn:microsoft.com/office/officeart/2008/layout/HalfCircleOrganizationChart"/>
    <dgm:cxn modelId="{C58957BC-76FE-431D-B8E1-E80BEFF8D980}" srcId="{557643E0-21F6-4EC5-8D88-AAEA43629FD4}" destId="{A0AA8C1B-2BAB-40DF-9434-196AAA05AC05}" srcOrd="0" destOrd="0" parTransId="{676585FD-E22A-4C60-9A81-8C243D87E12B}" sibTransId="{34A1528B-A828-4AFF-ABCA-17BBD78A17FE}"/>
    <dgm:cxn modelId="{ECDC48BD-B755-40D4-BA89-F41B38EC03D0}" type="presOf" srcId="{6B84032C-E486-4C73-BB4F-BCA54423A8DB}" destId="{2DD6C5C1-80C7-42C4-B56B-285549B8ED5F}" srcOrd="0" destOrd="0" presId="urn:microsoft.com/office/officeart/2008/layout/HalfCircleOrganizationChart"/>
    <dgm:cxn modelId="{4C6C42BE-2397-439A-B0EC-9350D5DCB00F}" type="presOf" srcId="{32AF7A09-6439-46F6-95C4-4E93A0E510C1}" destId="{C1DF3EE9-157F-4BD0-AAE1-DD3AD3BBB0B3}" srcOrd="0" destOrd="0" presId="urn:microsoft.com/office/officeart/2008/layout/HalfCircleOrganizationChart"/>
    <dgm:cxn modelId="{0942E5BF-5BE5-4E84-9576-E56F924B2F69}" type="presOf" srcId="{3C92C22B-D96D-4014-87DD-038A9358D123}" destId="{60D93EF6-7ADA-4B7A-B83B-F4DA1B6BBDAB}" srcOrd="0" destOrd="0" presId="urn:microsoft.com/office/officeart/2008/layout/HalfCircleOrganizationChart"/>
    <dgm:cxn modelId="{317848CB-0794-434A-A664-87B0679EEF3C}" type="presOf" srcId="{83BDE3F8-2DF6-4FC5-BBB0-E34A82C281DF}" destId="{F88E1C60-49A3-473F-95E5-6E98D997A6F9}" srcOrd="0" destOrd="0" presId="urn:microsoft.com/office/officeart/2008/layout/HalfCircleOrganizationChart"/>
    <dgm:cxn modelId="{4B2509CC-19A3-4A4F-B94C-B7F941FEBB9F}" type="presOf" srcId="{461C5909-4E1E-453A-AA2C-1F36E30AB7AF}" destId="{863CFF90-7146-44DD-B2FB-B796A21F42A6}" srcOrd="1" destOrd="0" presId="urn:microsoft.com/office/officeart/2008/layout/HalfCircleOrganizationChart"/>
    <dgm:cxn modelId="{A1E441CC-E287-4E4C-A53B-0A9D638B3249}" type="presOf" srcId="{35808183-469A-4792-A002-BF9A1E956080}" destId="{D5D91EE7-4B6F-4511-9AFD-9595A0CBD6A6}" srcOrd="1" destOrd="0" presId="urn:microsoft.com/office/officeart/2008/layout/HalfCircleOrganizationChart"/>
    <dgm:cxn modelId="{7DF3B2CD-8852-4764-905C-3CD47E51A851}" type="presOf" srcId="{4C30D1BD-465D-4816-97EE-E84D4E47B60B}" destId="{D990CA66-E39C-47B1-90A0-F3A6C67DA3A5}" srcOrd="0" destOrd="0" presId="urn:microsoft.com/office/officeart/2008/layout/HalfCircleOrganizationChart"/>
    <dgm:cxn modelId="{9124A2CF-BFF1-4232-9589-54E5A0688306}" srcId="{DCCF68C5-B3D1-4EE7-884F-B870CBE4C280}" destId="{9E0930D0-DF27-4CCA-9103-D6F7ABD2046B}" srcOrd="0" destOrd="0" parTransId="{E888E871-178C-4F53-9198-763B975E119C}" sibTransId="{D5119EE1-24B2-4265-8A6A-28D292C4D747}"/>
    <dgm:cxn modelId="{645D8CD6-8A15-449D-B0D9-62CEA13A59E9}" srcId="{939A9CF9-3CD3-445F-B441-1A3D7C5A86AC}" destId="{35808183-469A-4792-A002-BF9A1E956080}" srcOrd="0" destOrd="0" parTransId="{C9D93605-56B9-40F8-BE90-66C558881DE9}" sibTransId="{F3EE1402-9692-4834-8C91-0C648E50E746}"/>
    <dgm:cxn modelId="{54AF02D9-7738-4C9A-9EAB-6C028B2F1824}" type="presOf" srcId="{05DC2329-4B3B-4B08-8B24-2635422AE8F7}" destId="{7B7128FB-849D-4CB4-99FD-75A5E53BAE97}" srcOrd="0" destOrd="0" presId="urn:microsoft.com/office/officeart/2008/layout/HalfCircleOrganizationChart"/>
    <dgm:cxn modelId="{285436DF-CBF8-4683-A514-75CA6F47851A}" type="presOf" srcId="{E0660426-E445-4AC6-BD80-8BB7A0085606}" destId="{5CE6EB64-6813-45C4-9252-14BA2A900C22}" srcOrd="0" destOrd="0" presId="urn:microsoft.com/office/officeart/2008/layout/HalfCircleOrganizationChart"/>
    <dgm:cxn modelId="{997C56DF-8334-4321-9E84-8D28074E32DD}" type="presOf" srcId="{B800C209-5FC0-40A3-8D18-538FB1BAB71B}" destId="{78D9897F-FC09-402A-B156-F162AFC19758}" srcOrd="0" destOrd="0" presId="urn:microsoft.com/office/officeart/2008/layout/HalfCircleOrganizationChart"/>
    <dgm:cxn modelId="{3FDD3DE1-2D6A-4027-8CBA-1C537B9A2637}" type="presOf" srcId="{3772A5D7-EC31-4BAF-AC35-830C4E80F9F0}" destId="{2332E88A-3ED1-4327-A0A1-48E872C46D73}" srcOrd="1" destOrd="0" presId="urn:microsoft.com/office/officeart/2008/layout/HalfCircleOrganizationChart"/>
    <dgm:cxn modelId="{F43EB4E1-DEC5-4EFB-A773-65CC1FF90529}" type="presOf" srcId="{A0AA8C1B-2BAB-40DF-9434-196AAA05AC05}" destId="{D4446CD4-6C5E-4D57-A599-CDDB37A60651}" srcOrd="0" destOrd="0" presId="urn:microsoft.com/office/officeart/2008/layout/HalfCircleOrganizationChart"/>
    <dgm:cxn modelId="{CD6F44EE-1AEA-48AD-B45F-C5F464C71B51}" type="presOf" srcId="{FA9BE9D6-EBD0-425C-A819-695A06D54B84}" destId="{DED50DFE-8DFE-4DD7-8EC8-677BD8BCC9BB}" srcOrd="0" destOrd="0" presId="urn:microsoft.com/office/officeart/2008/layout/HalfCircleOrganizationChart"/>
    <dgm:cxn modelId="{87273FF1-5CD2-41F0-8D5A-4B7DEA5089AE}" srcId="{939A9CF9-3CD3-445F-B441-1A3D7C5A86AC}" destId="{C0DC4824-81BF-4A3E-A775-875FBEEA81C6}" srcOrd="1" destOrd="0" parTransId="{532CDD2C-0350-4B42-8D25-B7D7BA877E5D}" sibTransId="{F08DFF8A-174B-4335-ACD6-0BF131313C7C}"/>
    <dgm:cxn modelId="{0D7A03FF-1694-4200-8CD6-83C56A2A3B69}" type="presOf" srcId="{B43128C4-31C8-4C2A-8ECF-02DE81A00A43}" destId="{5F2DE829-E540-4AA4-A590-8C5DB81BA1B2}" srcOrd="0" destOrd="0" presId="urn:microsoft.com/office/officeart/2008/layout/HalfCircleOrganizationChart"/>
    <dgm:cxn modelId="{BB3B32B2-F0EF-4F61-ACF5-99DC2A978B97}" type="presParOf" srcId="{58FFD96C-EE6E-4E11-9932-E2751E39BCAA}" destId="{27880298-CCDC-4F9F-9387-5C2B40697F3C}" srcOrd="0" destOrd="0" presId="urn:microsoft.com/office/officeart/2008/layout/HalfCircleOrganizationChart"/>
    <dgm:cxn modelId="{6FB36F03-0BA0-4712-9B51-8D9C7840DEBF}" type="presParOf" srcId="{27880298-CCDC-4F9F-9387-5C2B40697F3C}" destId="{4042ED2E-9607-4080-84BF-57313674A2FF}" srcOrd="0" destOrd="0" presId="urn:microsoft.com/office/officeart/2008/layout/HalfCircleOrganizationChart"/>
    <dgm:cxn modelId="{CE7D3AE7-F56D-45A9-BD2F-615F508CA20D}" type="presParOf" srcId="{4042ED2E-9607-4080-84BF-57313674A2FF}" destId="{877F76B0-7F91-47DB-B007-50BD7ED1E5A9}" srcOrd="0" destOrd="0" presId="urn:microsoft.com/office/officeart/2008/layout/HalfCircleOrganizationChart"/>
    <dgm:cxn modelId="{9F0FB88D-CDFB-45F0-A10D-581C2E28A2D7}" type="presParOf" srcId="{4042ED2E-9607-4080-84BF-57313674A2FF}" destId="{03270B00-1AE3-4ADB-AF43-9CF817A2B63B}" srcOrd="1" destOrd="0" presId="urn:microsoft.com/office/officeart/2008/layout/HalfCircleOrganizationChart"/>
    <dgm:cxn modelId="{97505E58-0F8D-4793-97C3-B86675BEC345}" type="presParOf" srcId="{4042ED2E-9607-4080-84BF-57313674A2FF}" destId="{F93DDC7F-74E8-4B16-95FD-F15CABC51DA7}" srcOrd="2" destOrd="0" presId="urn:microsoft.com/office/officeart/2008/layout/HalfCircleOrganizationChart"/>
    <dgm:cxn modelId="{49C43DC8-E56F-4DA0-A6E1-79807A087723}" type="presParOf" srcId="{4042ED2E-9607-4080-84BF-57313674A2FF}" destId="{381FF9A8-08B8-48BD-A77F-4177478DB48E}" srcOrd="3" destOrd="0" presId="urn:microsoft.com/office/officeart/2008/layout/HalfCircleOrganizationChart"/>
    <dgm:cxn modelId="{7061B322-093A-41EF-B9D2-AD50A4334542}" type="presParOf" srcId="{27880298-CCDC-4F9F-9387-5C2B40697F3C}" destId="{E52AA9F4-17B5-4727-A636-4B248A64E91B}" srcOrd="1" destOrd="0" presId="urn:microsoft.com/office/officeart/2008/layout/HalfCircleOrganizationChart"/>
    <dgm:cxn modelId="{15AF97B4-D7FF-49B2-8104-0ECA681D0557}" type="presParOf" srcId="{E52AA9F4-17B5-4727-A636-4B248A64E91B}" destId="{62A68F1E-B1DE-4774-BB29-631D68357470}" srcOrd="0" destOrd="0" presId="urn:microsoft.com/office/officeart/2008/layout/HalfCircleOrganizationChart"/>
    <dgm:cxn modelId="{A8BE1FF0-C4EE-4815-A3D7-7C05B590F7CB}" type="presParOf" srcId="{E52AA9F4-17B5-4727-A636-4B248A64E91B}" destId="{C8537FC5-8557-4C26-A663-61FB11138E2A}" srcOrd="1" destOrd="0" presId="urn:microsoft.com/office/officeart/2008/layout/HalfCircleOrganizationChart"/>
    <dgm:cxn modelId="{9B2D3971-1E5B-4342-87EF-BF27B8B13437}" type="presParOf" srcId="{C8537FC5-8557-4C26-A663-61FB11138E2A}" destId="{7CDD730F-546B-4F4D-B229-3E0B3BF733C2}" srcOrd="0" destOrd="0" presId="urn:microsoft.com/office/officeart/2008/layout/HalfCircleOrganizationChart"/>
    <dgm:cxn modelId="{DF6960D6-D83F-4674-8795-131101FB8ED3}" type="presParOf" srcId="{7CDD730F-546B-4F4D-B229-3E0B3BF733C2}" destId="{0945AB23-A43D-4DE3-9EC0-513C281F9862}" srcOrd="0" destOrd="0" presId="urn:microsoft.com/office/officeart/2008/layout/HalfCircleOrganizationChart"/>
    <dgm:cxn modelId="{93A391DD-DC0F-41BE-B037-BFDEDABBD537}" type="presParOf" srcId="{7CDD730F-546B-4F4D-B229-3E0B3BF733C2}" destId="{0342C9FF-B331-4D8C-9769-C934E0E1319E}" srcOrd="1" destOrd="0" presId="urn:microsoft.com/office/officeart/2008/layout/HalfCircleOrganizationChart"/>
    <dgm:cxn modelId="{6EF0BCE3-DCC5-46A9-BE6A-B96E551D348E}" type="presParOf" srcId="{7CDD730F-546B-4F4D-B229-3E0B3BF733C2}" destId="{D0C0957B-E6A0-4B70-9B9F-01C6FAE9E1B7}" srcOrd="2" destOrd="0" presId="urn:microsoft.com/office/officeart/2008/layout/HalfCircleOrganizationChart"/>
    <dgm:cxn modelId="{99B24A69-5FA8-434E-84C7-F573930792CE}" type="presParOf" srcId="{7CDD730F-546B-4F4D-B229-3E0B3BF733C2}" destId="{2332E88A-3ED1-4327-A0A1-48E872C46D73}" srcOrd="3" destOrd="0" presId="urn:microsoft.com/office/officeart/2008/layout/HalfCircleOrganizationChart"/>
    <dgm:cxn modelId="{9A13B847-7AA1-4A8C-A011-E2C32006CA5C}" type="presParOf" srcId="{C8537FC5-8557-4C26-A663-61FB11138E2A}" destId="{B99D1581-DB8C-4BD4-997C-522D5C19A7BF}" srcOrd="1" destOrd="0" presId="urn:microsoft.com/office/officeart/2008/layout/HalfCircleOrganizationChart"/>
    <dgm:cxn modelId="{50E5C31F-1C8F-48F2-8756-FACF18263005}" type="presParOf" srcId="{B99D1581-DB8C-4BD4-997C-522D5C19A7BF}" destId="{C1DF3EE9-157F-4BD0-AAE1-DD3AD3BBB0B3}" srcOrd="0" destOrd="0" presId="urn:microsoft.com/office/officeart/2008/layout/HalfCircleOrganizationChart"/>
    <dgm:cxn modelId="{EE7D313E-382B-480A-B517-0645FB074119}" type="presParOf" srcId="{B99D1581-DB8C-4BD4-997C-522D5C19A7BF}" destId="{0FB19451-938B-4EFD-AC9C-45B0F7822A22}" srcOrd="1" destOrd="0" presId="urn:microsoft.com/office/officeart/2008/layout/HalfCircleOrganizationChart"/>
    <dgm:cxn modelId="{B01102B4-732C-4FFB-8F7D-17C190FBA655}" type="presParOf" srcId="{0FB19451-938B-4EFD-AC9C-45B0F7822A22}" destId="{B6F7B9F1-31E1-42C0-BDE2-230780C11C80}" srcOrd="0" destOrd="0" presId="urn:microsoft.com/office/officeart/2008/layout/HalfCircleOrganizationChart"/>
    <dgm:cxn modelId="{8CED6B1D-3B28-4A32-B09D-BADA0D73965C}" type="presParOf" srcId="{B6F7B9F1-31E1-42C0-BDE2-230780C11C80}" destId="{5F2DE829-E540-4AA4-A590-8C5DB81BA1B2}" srcOrd="0" destOrd="0" presId="urn:microsoft.com/office/officeart/2008/layout/HalfCircleOrganizationChart"/>
    <dgm:cxn modelId="{FCFBA98C-F7A6-450E-B6C4-535DBD2A861A}" type="presParOf" srcId="{B6F7B9F1-31E1-42C0-BDE2-230780C11C80}" destId="{F6CD9DAC-F5F7-42C5-B1D1-E470C95CF727}" srcOrd="1" destOrd="0" presId="urn:microsoft.com/office/officeart/2008/layout/HalfCircleOrganizationChart"/>
    <dgm:cxn modelId="{A1D8E1A1-6635-40FE-8B5F-5A02E85737F5}" type="presParOf" srcId="{B6F7B9F1-31E1-42C0-BDE2-230780C11C80}" destId="{F0E1CB0D-A272-4CD1-9EDB-262227486C01}" srcOrd="2" destOrd="0" presId="urn:microsoft.com/office/officeart/2008/layout/HalfCircleOrganizationChart"/>
    <dgm:cxn modelId="{D378ED34-87FE-42E0-AB09-62E243821549}" type="presParOf" srcId="{B6F7B9F1-31E1-42C0-BDE2-230780C11C80}" destId="{CF123149-F259-49D2-9D7A-96BB3D254978}" srcOrd="3" destOrd="0" presId="urn:microsoft.com/office/officeart/2008/layout/HalfCircleOrganizationChart"/>
    <dgm:cxn modelId="{AC2EEA8B-2696-4DF5-B8C5-EEBABA1F9AE5}" type="presParOf" srcId="{0FB19451-938B-4EFD-AC9C-45B0F7822A22}" destId="{5A38720E-505C-4EEB-BF37-2E226D23A2BD}" srcOrd="1" destOrd="0" presId="urn:microsoft.com/office/officeart/2008/layout/HalfCircleOrganizationChart"/>
    <dgm:cxn modelId="{FF200BB2-4CCE-42DE-B454-AE89A5C4E2C7}" type="presParOf" srcId="{5A38720E-505C-4EEB-BF37-2E226D23A2BD}" destId="{DED50DFE-8DFE-4DD7-8EC8-677BD8BCC9BB}" srcOrd="0" destOrd="0" presId="urn:microsoft.com/office/officeart/2008/layout/HalfCircleOrganizationChart"/>
    <dgm:cxn modelId="{0D7A4EB4-B025-4438-8EFC-1BF55EDE79B6}" type="presParOf" srcId="{5A38720E-505C-4EEB-BF37-2E226D23A2BD}" destId="{3273EEF4-29BD-4C0B-8311-98AD44991548}" srcOrd="1" destOrd="0" presId="urn:microsoft.com/office/officeart/2008/layout/HalfCircleOrganizationChart"/>
    <dgm:cxn modelId="{349E4242-7F79-459C-84D0-1626573C6D6E}" type="presParOf" srcId="{3273EEF4-29BD-4C0B-8311-98AD44991548}" destId="{0ED69A24-D93E-4389-9B6A-D96B1E9F8C55}" srcOrd="0" destOrd="0" presId="urn:microsoft.com/office/officeart/2008/layout/HalfCircleOrganizationChart"/>
    <dgm:cxn modelId="{6E580713-9B67-4CF9-8C14-D5ED5D7775C3}" type="presParOf" srcId="{0ED69A24-D93E-4389-9B6A-D96B1E9F8C55}" destId="{56A469B7-1144-4BFD-86F7-6E9B169EE92B}" srcOrd="0" destOrd="0" presId="urn:microsoft.com/office/officeart/2008/layout/HalfCircleOrganizationChart"/>
    <dgm:cxn modelId="{20B0E149-08F4-43E3-8879-57CC12F365F4}" type="presParOf" srcId="{0ED69A24-D93E-4389-9B6A-D96B1E9F8C55}" destId="{38AF2CDD-E788-4F2E-A40D-9FEDD6D9E3C8}" srcOrd="1" destOrd="0" presId="urn:microsoft.com/office/officeart/2008/layout/HalfCircleOrganizationChart"/>
    <dgm:cxn modelId="{09F7FC24-922C-47C4-A59D-6ECB37796902}" type="presParOf" srcId="{0ED69A24-D93E-4389-9B6A-D96B1E9F8C55}" destId="{2223649B-0CCE-40D2-8D19-ABD0C36CC1F9}" srcOrd="2" destOrd="0" presId="urn:microsoft.com/office/officeart/2008/layout/HalfCircleOrganizationChart"/>
    <dgm:cxn modelId="{E9E121C7-D061-4FE6-ADB0-A9C2D684BD1A}" type="presParOf" srcId="{0ED69A24-D93E-4389-9B6A-D96B1E9F8C55}" destId="{863CFF90-7146-44DD-B2FB-B796A21F42A6}" srcOrd="3" destOrd="0" presId="urn:microsoft.com/office/officeart/2008/layout/HalfCircleOrganizationChart"/>
    <dgm:cxn modelId="{CDD04270-D4DF-4E3B-AD48-D415AE98AD22}" type="presParOf" srcId="{3273EEF4-29BD-4C0B-8311-98AD44991548}" destId="{F2410544-B113-4F97-95D8-AFB0BAC4B8E8}" srcOrd="1" destOrd="0" presId="urn:microsoft.com/office/officeart/2008/layout/HalfCircleOrganizationChart"/>
    <dgm:cxn modelId="{1A210484-EF79-4855-894B-40FB9DDB1B50}" type="presParOf" srcId="{F2410544-B113-4F97-95D8-AFB0BAC4B8E8}" destId="{C25E9471-CD37-4B85-81E1-0E9238882DD5}" srcOrd="0" destOrd="0" presId="urn:microsoft.com/office/officeart/2008/layout/HalfCircleOrganizationChart"/>
    <dgm:cxn modelId="{6F105453-2374-4686-A0DC-B984D35682B9}" type="presParOf" srcId="{F2410544-B113-4F97-95D8-AFB0BAC4B8E8}" destId="{FFB02880-EED8-48F2-B284-72CC4A028E52}" srcOrd="1" destOrd="0" presId="urn:microsoft.com/office/officeart/2008/layout/HalfCircleOrganizationChart"/>
    <dgm:cxn modelId="{EE56A439-CF0F-46F6-94B6-EA06F99F7BE3}" type="presParOf" srcId="{FFB02880-EED8-48F2-B284-72CC4A028E52}" destId="{5590F3CC-C9C7-4D01-8192-8288175FC274}" srcOrd="0" destOrd="0" presId="urn:microsoft.com/office/officeart/2008/layout/HalfCircleOrganizationChart"/>
    <dgm:cxn modelId="{60D68F8A-0B45-4BDC-9704-354B485AD4B2}" type="presParOf" srcId="{5590F3CC-C9C7-4D01-8192-8288175FC274}" destId="{7B7128FB-849D-4CB4-99FD-75A5E53BAE97}" srcOrd="0" destOrd="0" presId="urn:microsoft.com/office/officeart/2008/layout/HalfCircleOrganizationChart"/>
    <dgm:cxn modelId="{BFE91638-D34C-4BAB-846D-0B49BD1AACE7}" type="presParOf" srcId="{5590F3CC-C9C7-4D01-8192-8288175FC274}" destId="{58A0D95D-2397-4113-8F9E-9FB0EFCB5BDE}" srcOrd="1" destOrd="0" presId="urn:microsoft.com/office/officeart/2008/layout/HalfCircleOrganizationChart"/>
    <dgm:cxn modelId="{DD2A23A7-8F57-4A6E-A63E-4D08466D0CD7}" type="presParOf" srcId="{5590F3CC-C9C7-4D01-8192-8288175FC274}" destId="{8E67F4C7-B62F-431A-83CE-F696FAF1BF37}" srcOrd="2" destOrd="0" presId="urn:microsoft.com/office/officeart/2008/layout/HalfCircleOrganizationChart"/>
    <dgm:cxn modelId="{E634FC04-5026-4024-983B-E90BDA6FB94E}" type="presParOf" srcId="{5590F3CC-C9C7-4D01-8192-8288175FC274}" destId="{A847A748-F5BF-483D-9A70-4E407B9A6F40}" srcOrd="3" destOrd="0" presId="urn:microsoft.com/office/officeart/2008/layout/HalfCircleOrganizationChart"/>
    <dgm:cxn modelId="{0F82CA56-A0AE-4CF1-982A-20196276F88D}" type="presParOf" srcId="{FFB02880-EED8-48F2-B284-72CC4A028E52}" destId="{443D0EDE-D916-4A54-8559-DE1C7BEDD783}" srcOrd="1" destOrd="0" presId="urn:microsoft.com/office/officeart/2008/layout/HalfCircleOrganizationChart"/>
    <dgm:cxn modelId="{C5E40954-185A-4823-AEA8-23D7D1CFEB69}" type="presParOf" srcId="{FFB02880-EED8-48F2-B284-72CC4A028E52}" destId="{A27822E1-EF78-439D-A68F-22D82CEB0CCB}" srcOrd="2" destOrd="0" presId="urn:microsoft.com/office/officeart/2008/layout/HalfCircleOrganizationChart"/>
    <dgm:cxn modelId="{F2C3311B-7911-483D-AC96-15BA759915B1}" type="presParOf" srcId="{3273EEF4-29BD-4C0B-8311-98AD44991548}" destId="{3266C8E4-07BB-4E88-B89B-0780FBEC45E7}" srcOrd="2" destOrd="0" presId="urn:microsoft.com/office/officeart/2008/layout/HalfCircleOrganizationChart"/>
    <dgm:cxn modelId="{A1AFF25C-957D-4BC5-A48E-A2A741C2A08D}" type="presParOf" srcId="{5A38720E-505C-4EEB-BF37-2E226D23A2BD}" destId="{B84AA6AA-102E-482A-9A93-9B8C5294D3D2}" srcOrd="2" destOrd="0" presId="urn:microsoft.com/office/officeart/2008/layout/HalfCircleOrganizationChart"/>
    <dgm:cxn modelId="{CB544B4F-096D-49E2-9F93-5E886579B609}" type="presParOf" srcId="{5A38720E-505C-4EEB-BF37-2E226D23A2BD}" destId="{14400EF0-8D8A-462A-AC12-238C380516E3}" srcOrd="3" destOrd="0" presId="urn:microsoft.com/office/officeart/2008/layout/HalfCircleOrganizationChart"/>
    <dgm:cxn modelId="{A752C4F0-9842-425B-9F50-9D20E7FF0752}" type="presParOf" srcId="{14400EF0-8D8A-462A-AC12-238C380516E3}" destId="{9878DAD0-200E-4627-849E-502179AFBAA7}" srcOrd="0" destOrd="0" presId="urn:microsoft.com/office/officeart/2008/layout/HalfCircleOrganizationChart"/>
    <dgm:cxn modelId="{B551F649-FF6B-4FCB-B78F-C9E03CB85C89}" type="presParOf" srcId="{9878DAD0-200E-4627-849E-502179AFBAA7}" destId="{60D93EF6-7ADA-4B7A-B83B-F4DA1B6BBDAB}" srcOrd="0" destOrd="0" presId="urn:microsoft.com/office/officeart/2008/layout/HalfCircleOrganizationChart"/>
    <dgm:cxn modelId="{41D24799-DD10-468B-AC16-4405BE05626F}" type="presParOf" srcId="{9878DAD0-200E-4627-849E-502179AFBAA7}" destId="{6A6782B0-2BBE-488A-BD5F-437B388CE671}" srcOrd="1" destOrd="0" presId="urn:microsoft.com/office/officeart/2008/layout/HalfCircleOrganizationChart"/>
    <dgm:cxn modelId="{EF04DB25-2810-46FB-83CB-EBA86136D431}" type="presParOf" srcId="{9878DAD0-200E-4627-849E-502179AFBAA7}" destId="{725CF1E0-B0BE-410B-B1D6-C6AF6BB3AF12}" srcOrd="2" destOrd="0" presId="urn:microsoft.com/office/officeart/2008/layout/HalfCircleOrganizationChart"/>
    <dgm:cxn modelId="{C3AC5B83-77F7-42F4-A4CA-822800D8F0E5}" type="presParOf" srcId="{9878DAD0-200E-4627-849E-502179AFBAA7}" destId="{FF1D8C68-3556-488C-972F-12A9011DCB99}" srcOrd="3" destOrd="0" presId="urn:microsoft.com/office/officeart/2008/layout/HalfCircleOrganizationChart"/>
    <dgm:cxn modelId="{95341108-2F20-4E38-9F8B-93E0BF165FDC}" type="presParOf" srcId="{14400EF0-8D8A-462A-AC12-238C380516E3}" destId="{5C0B6799-3A73-4548-A6BB-039DFCA2CE0A}" srcOrd="1" destOrd="0" presId="urn:microsoft.com/office/officeart/2008/layout/HalfCircleOrganizationChart"/>
    <dgm:cxn modelId="{1F731544-626C-4163-BBF5-675FC4B656F6}" type="presParOf" srcId="{5C0B6799-3A73-4548-A6BB-039DFCA2CE0A}" destId="{5CE6EB64-6813-45C4-9252-14BA2A900C22}" srcOrd="0" destOrd="0" presId="urn:microsoft.com/office/officeart/2008/layout/HalfCircleOrganizationChart"/>
    <dgm:cxn modelId="{659382B4-AD86-4474-9872-AF5F5450EEAD}" type="presParOf" srcId="{5C0B6799-3A73-4548-A6BB-039DFCA2CE0A}" destId="{A1CC100A-AE2F-4302-9AB7-3A6C3B0AFB45}" srcOrd="1" destOrd="0" presId="urn:microsoft.com/office/officeart/2008/layout/HalfCircleOrganizationChart"/>
    <dgm:cxn modelId="{8D4CCB78-3606-4526-8EFF-27CC5927AB5C}" type="presParOf" srcId="{A1CC100A-AE2F-4302-9AB7-3A6C3B0AFB45}" destId="{F68B6722-A51B-4A97-82B9-1C1411549967}" srcOrd="0" destOrd="0" presId="urn:microsoft.com/office/officeart/2008/layout/HalfCircleOrganizationChart"/>
    <dgm:cxn modelId="{63A8EEE3-66FD-48B3-AD03-3060534116E9}" type="presParOf" srcId="{F68B6722-A51B-4A97-82B9-1C1411549967}" destId="{40A77045-33C0-4776-A415-05E443278694}" srcOrd="0" destOrd="0" presId="urn:microsoft.com/office/officeart/2008/layout/HalfCircleOrganizationChart"/>
    <dgm:cxn modelId="{7027F4EC-6BCD-480D-AEA7-64EFB9D51F64}" type="presParOf" srcId="{F68B6722-A51B-4A97-82B9-1C1411549967}" destId="{74DDDD50-216F-406C-BE5A-E8A741CD3210}" srcOrd="1" destOrd="0" presId="urn:microsoft.com/office/officeart/2008/layout/HalfCircleOrganizationChart"/>
    <dgm:cxn modelId="{50ED2A28-C342-43C2-9D50-A05A37278B86}" type="presParOf" srcId="{F68B6722-A51B-4A97-82B9-1C1411549967}" destId="{C09AA282-C074-4D0F-BED5-FD348E894ACA}" srcOrd="2" destOrd="0" presId="urn:microsoft.com/office/officeart/2008/layout/HalfCircleOrganizationChart"/>
    <dgm:cxn modelId="{E5072888-01D5-4579-9AA5-BBD7DEBBA3D6}" type="presParOf" srcId="{F68B6722-A51B-4A97-82B9-1C1411549967}" destId="{369CA407-DECB-4893-8B70-0CA4CB6CDE33}" srcOrd="3" destOrd="0" presId="urn:microsoft.com/office/officeart/2008/layout/HalfCircleOrganizationChart"/>
    <dgm:cxn modelId="{57915619-BEC2-4558-9081-8E4185411894}" type="presParOf" srcId="{A1CC100A-AE2F-4302-9AB7-3A6C3B0AFB45}" destId="{643023B3-D317-4263-80BB-6DDEDBA2603F}" srcOrd="1" destOrd="0" presId="urn:microsoft.com/office/officeart/2008/layout/HalfCircleOrganizationChart"/>
    <dgm:cxn modelId="{C1D7FC2F-3535-4304-94CE-FA7C293D6AE5}" type="presParOf" srcId="{643023B3-D317-4263-80BB-6DDEDBA2603F}" destId="{61B6E52C-4CDE-4C16-BD11-56E6C379680A}" srcOrd="0" destOrd="0" presId="urn:microsoft.com/office/officeart/2008/layout/HalfCircleOrganizationChart"/>
    <dgm:cxn modelId="{78489CB1-BE1A-4827-87EF-B6D4ED1BC310}" type="presParOf" srcId="{643023B3-D317-4263-80BB-6DDEDBA2603F}" destId="{EC844A7A-B5C7-4F1B-8AE3-AB8C6C0E195A}" srcOrd="1" destOrd="0" presId="urn:microsoft.com/office/officeart/2008/layout/HalfCircleOrganizationChart"/>
    <dgm:cxn modelId="{97FE2CB8-E0EB-424D-9EC9-EEBFBC2D2A63}" type="presParOf" srcId="{EC844A7A-B5C7-4F1B-8AE3-AB8C6C0E195A}" destId="{E4B0E248-DF48-4104-B790-6C3225B3EF94}" srcOrd="0" destOrd="0" presId="urn:microsoft.com/office/officeart/2008/layout/HalfCircleOrganizationChart"/>
    <dgm:cxn modelId="{1362743B-AFE7-49E8-ADC9-9CD5073B9252}" type="presParOf" srcId="{E4B0E248-DF48-4104-B790-6C3225B3EF94}" destId="{82F3B508-99C8-4357-A017-5A20118D7758}" srcOrd="0" destOrd="0" presId="urn:microsoft.com/office/officeart/2008/layout/HalfCircleOrganizationChart"/>
    <dgm:cxn modelId="{435695E0-A18F-4997-B30D-D29E03CE1950}" type="presParOf" srcId="{E4B0E248-DF48-4104-B790-6C3225B3EF94}" destId="{F20E69AA-2DED-4754-8268-AA7125F2544B}" srcOrd="1" destOrd="0" presId="urn:microsoft.com/office/officeart/2008/layout/HalfCircleOrganizationChart"/>
    <dgm:cxn modelId="{A0BAECC5-D7F4-4134-8E8B-D9A837122423}" type="presParOf" srcId="{E4B0E248-DF48-4104-B790-6C3225B3EF94}" destId="{3E02A407-4802-4F2E-A88E-1F3B5C16AB40}" srcOrd="2" destOrd="0" presId="urn:microsoft.com/office/officeart/2008/layout/HalfCircleOrganizationChart"/>
    <dgm:cxn modelId="{3B3CE470-23D7-4AE3-BCF2-4013A8254A57}" type="presParOf" srcId="{E4B0E248-DF48-4104-B790-6C3225B3EF94}" destId="{F5EEF226-FA28-421C-8B02-4D25D0536B74}" srcOrd="3" destOrd="0" presId="urn:microsoft.com/office/officeart/2008/layout/HalfCircleOrganizationChart"/>
    <dgm:cxn modelId="{81CCB80C-BADB-47D2-90F9-2F951FEDF422}" type="presParOf" srcId="{EC844A7A-B5C7-4F1B-8AE3-AB8C6C0E195A}" destId="{586F2F68-AFA5-4CD9-911B-313290258547}" srcOrd="1" destOrd="0" presId="urn:microsoft.com/office/officeart/2008/layout/HalfCircleOrganizationChart"/>
    <dgm:cxn modelId="{3337C2DC-0DF5-480F-A378-E84FAD65293A}" type="presParOf" srcId="{EC844A7A-B5C7-4F1B-8AE3-AB8C6C0E195A}" destId="{747657AD-78EE-4EB1-ADAF-065251D61F00}" srcOrd="2" destOrd="0" presId="urn:microsoft.com/office/officeart/2008/layout/HalfCircleOrganizationChart"/>
    <dgm:cxn modelId="{9A5666C6-3EFF-40BA-9A0F-889072731956}" type="presParOf" srcId="{A1CC100A-AE2F-4302-9AB7-3A6C3B0AFB45}" destId="{64CBB25D-8EC9-4D5E-9153-1AF21DB90B3A}" srcOrd="2" destOrd="0" presId="urn:microsoft.com/office/officeart/2008/layout/HalfCircleOrganizationChart"/>
    <dgm:cxn modelId="{4B9AD329-4FC6-4654-9718-521F570CA797}" type="presParOf" srcId="{14400EF0-8D8A-462A-AC12-238C380516E3}" destId="{7D6839EF-5817-4B22-8B5F-9E065BA5DF5F}" srcOrd="2" destOrd="0" presId="urn:microsoft.com/office/officeart/2008/layout/HalfCircleOrganizationChart"/>
    <dgm:cxn modelId="{EAF0A7B5-78EA-47AF-A8C8-77DA95D749BF}" type="presParOf" srcId="{0FB19451-938B-4EFD-AC9C-45B0F7822A22}" destId="{3094EE46-CB77-48B3-9FAD-2AB91246B5AC}" srcOrd="2" destOrd="0" presId="urn:microsoft.com/office/officeart/2008/layout/HalfCircleOrganizationChart"/>
    <dgm:cxn modelId="{B5781BBF-44EA-424E-9365-8580542B947C}" type="presParOf" srcId="{B99D1581-DB8C-4BD4-997C-522D5C19A7BF}" destId="{F88E1C60-49A3-473F-95E5-6E98D997A6F9}" srcOrd="2" destOrd="0" presId="urn:microsoft.com/office/officeart/2008/layout/HalfCircleOrganizationChart"/>
    <dgm:cxn modelId="{118E97FC-A1EC-4146-A4EF-EC165F51E45D}" type="presParOf" srcId="{B99D1581-DB8C-4BD4-997C-522D5C19A7BF}" destId="{2219B496-FC4D-4F5B-90C8-B7BBAED942B3}" srcOrd="3" destOrd="0" presId="urn:microsoft.com/office/officeart/2008/layout/HalfCircleOrganizationChart"/>
    <dgm:cxn modelId="{18DB0C92-01A8-491E-B14E-219F536F935A}" type="presParOf" srcId="{2219B496-FC4D-4F5B-90C8-B7BBAED942B3}" destId="{45045D65-1AC3-4528-BBE2-87D328856992}" srcOrd="0" destOrd="0" presId="urn:microsoft.com/office/officeart/2008/layout/HalfCircleOrganizationChart"/>
    <dgm:cxn modelId="{0FED2961-E547-44BB-9030-939FF670F549}" type="presParOf" srcId="{45045D65-1AC3-4528-BBE2-87D328856992}" destId="{6DBF43F7-E825-43A3-80B5-2F9664B222D4}" srcOrd="0" destOrd="0" presId="urn:microsoft.com/office/officeart/2008/layout/HalfCircleOrganizationChart"/>
    <dgm:cxn modelId="{9E50C1D5-7778-47F9-AA41-FCDAF1FE36BB}" type="presParOf" srcId="{45045D65-1AC3-4528-BBE2-87D328856992}" destId="{C1A2A489-F911-4F21-8F93-3E06DEF45F37}" srcOrd="1" destOrd="0" presId="urn:microsoft.com/office/officeart/2008/layout/HalfCircleOrganizationChart"/>
    <dgm:cxn modelId="{E557EDA0-EBF5-4D8B-99CE-5E5DB5BCC670}" type="presParOf" srcId="{45045D65-1AC3-4528-BBE2-87D328856992}" destId="{666E79A0-41F7-4AA8-A2AB-FD57BFD4856B}" srcOrd="2" destOrd="0" presId="urn:microsoft.com/office/officeart/2008/layout/HalfCircleOrganizationChart"/>
    <dgm:cxn modelId="{B412AA40-D017-41FC-A203-33BF58FCC1F2}" type="presParOf" srcId="{45045D65-1AC3-4528-BBE2-87D328856992}" destId="{D6B293CA-114A-4F21-BFB0-F869E98153B1}" srcOrd="3" destOrd="0" presId="urn:microsoft.com/office/officeart/2008/layout/HalfCircleOrganizationChart"/>
    <dgm:cxn modelId="{1B3179B3-825E-4965-8BA5-BC3DFC1222E3}" type="presParOf" srcId="{2219B496-FC4D-4F5B-90C8-B7BBAED942B3}" destId="{43B2EFA3-646C-4F4F-828C-CFCAC59D5BEA}" srcOrd="1" destOrd="0" presId="urn:microsoft.com/office/officeart/2008/layout/HalfCircleOrganizationChart"/>
    <dgm:cxn modelId="{23F83DE6-D691-4F7B-BC34-E44D08CADF24}" type="presParOf" srcId="{43B2EFA3-646C-4F4F-828C-CFCAC59D5BEA}" destId="{BE8CF492-7642-4022-A240-B0F069B33EAB}" srcOrd="0" destOrd="0" presId="urn:microsoft.com/office/officeart/2008/layout/HalfCircleOrganizationChart"/>
    <dgm:cxn modelId="{1360DB74-8AA6-417C-ADCC-8E8FB73694AF}" type="presParOf" srcId="{43B2EFA3-646C-4F4F-828C-CFCAC59D5BEA}" destId="{6CCFCE14-9E32-4403-A2A1-E4888104C6DF}" srcOrd="1" destOrd="0" presId="urn:microsoft.com/office/officeart/2008/layout/HalfCircleOrganizationChart"/>
    <dgm:cxn modelId="{D5250277-0B72-417C-82AB-DB102EADC89D}" type="presParOf" srcId="{6CCFCE14-9E32-4403-A2A1-E4888104C6DF}" destId="{6399E020-7AFC-4E89-87B4-AF564FCF8500}" srcOrd="0" destOrd="0" presId="urn:microsoft.com/office/officeart/2008/layout/HalfCircleOrganizationChart"/>
    <dgm:cxn modelId="{9D11AA1C-0E65-469E-AB57-99AFE250BD29}" type="presParOf" srcId="{6399E020-7AFC-4E89-87B4-AF564FCF8500}" destId="{D4446CD4-6C5E-4D57-A599-CDDB37A60651}" srcOrd="0" destOrd="0" presId="urn:microsoft.com/office/officeart/2008/layout/HalfCircleOrganizationChart"/>
    <dgm:cxn modelId="{A28AA9D2-E6E4-4A1B-81CE-847126BF0CF7}" type="presParOf" srcId="{6399E020-7AFC-4E89-87B4-AF564FCF8500}" destId="{AB72F4E8-7393-4252-80B2-C835AFC65FA2}" srcOrd="1" destOrd="0" presId="urn:microsoft.com/office/officeart/2008/layout/HalfCircleOrganizationChart"/>
    <dgm:cxn modelId="{1E6F984E-348B-480B-8321-BCED0E885959}" type="presParOf" srcId="{6399E020-7AFC-4E89-87B4-AF564FCF8500}" destId="{A7DD2796-3564-40CF-9FFB-A8F8BADDACF1}" srcOrd="2" destOrd="0" presId="urn:microsoft.com/office/officeart/2008/layout/HalfCircleOrganizationChart"/>
    <dgm:cxn modelId="{3E95C11E-1666-44EF-9C62-88ECDC57CCEB}" type="presParOf" srcId="{6399E020-7AFC-4E89-87B4-AF564FCF8500}" destId="{0C7EC984-F46D-480B-8E68-BB447D1CD349}" srcOrd="3" destOrd="0" presId="urn:microsoft.com/office/officeart/2008/layout/HalfCircleOrganizationChart"/>
    <dgm:cxn modelId="{1EA011C1-80A0-42A2-8398-341D223B1332}" type="presParOf" srcId="{6CCFCE14-9E32-4403-A2A1-E4888104C6DF}" destId="{5330A626-34C0-4CCC-BD05-296A5CB10A0C}" srcOrd="1" destOrd="0" presId="urn:microsoft.com/office/officeart/2008/layout/HalfCircleOrganizationChart"/>
    <dgm:cxn modelId="{0678CD35-B55B-4876-A217-36BB5571C95A}" type="presParOf" srcId="{6CCFCE14-9E32-4403-A2A1-E4888104C6DF}" destId="{CB9EB477-EC6A-45FF-B67A-1ECC4D0B43F3}" srcOrd="2" destOrd="0" presId="urn:microsoft.com/office/officeart/2008/layout/HalfCircleOrganizationChart"/>
    <dgm:cxn modelId="{F5AEDBED-7A3B-4FA1-B757-4F3FA1D4300F}" type="presParOf" srcId="{43B2EFA3-646C-4F4F-828C-CFCAC59D5BEA}" destId="{D990CA66-E39C-47B1-90A0-F3A6C67DA3A5}" srcOrd="2" destOrd="0" presId="urn:microsoft.com/office/officeart/2008/layout/HalfCircleOrganizationChart"/>
    <dgm:cxn modelId="{45E57B30-6999-4A03-9D42-532129C50E97}" type="presParOf" srcId="{43B2EFA3-646C-4F4F-828C-CFCAC59D5BEA}" destId="{ED02E101-8C2E-41B6-BDBA-56AA1668E284}" srcOrd="3" destOrd="0" presId="urn:microsoft.com/office/officeart/2008/layout/HalfCircleOrganizationChart"/>
    <dgm:cxn modelId="{30788350-8CF7-4826-8DE6-4E6444ECCFB2}" type="presParOf" srcId="{ED02E101-8C2E-41B6-BDBA-56AA1668E284}" destId="{F834CB8B-85A7-4872-84C1-4EFE0759AD07}" srcOrd="0" destOrd="0" presId="urn:microsoft.com/office/officeart/2008/layout/HalfCircleOrganizationChart"/>
    <dgm:cxn modelId="{9DEE9485-6E02-4C99-BE71-022506306ED5}" type="presParOf" srcId="{F834CB8B-85A7-4872-84C1-4EFE0759AD07}" destId="{3B4BA66C-6FBB-4667-90A6-3DC48978151C}" srcOrd="0" destOrd="0" presId="urn:microsoft.com/office/officeart/2008/layout/HalfCircleOrganizationChart"/>
    <dgm:cxn modelId="{3B18123A-A732-483A-AA2E-677BEC16203F}" type="presParOf" srcId="{F834CB8B-85A7-4872-84C1-4EFE0759AD07}" destId="{B6FB34F4-4EC2-4910-9349-924088748514}" srcOrd="1" destOrd="0" presId="urn:microsoft.com/office/officeart/2008/layout/HalfCircleOrganizationChart"/>
    <dgm:cxn modelId="{F4D3BCD0-6CC9-4DBC-A15E-3B0D37B53118}" type="presParOf" srcId="{F834CB8B-85A7-4872-84C1-4EFE0759AD07}" destId="{F16CA758-BE1E-4596-A650-E103F516AFE7}" srcOrd="2" destOrd="0" presId="urn:microsoft.com/office/officeart/2008/layout/HalfCircleOrganizationChart"/>
    <dgm:cxn modelId="{120FD0C0-8B6B-4DC2-B6B3-5B1295452294}" type="presParOf" srcId="{F834CB8B-85A7-4872-84C1-4EFE0759AD07}" destId="{08EAFB9D-A850-43C0-92AA-DFC2C511707A}" srcOrd="3" destOrd="0" presId="urn:microsoft.com/office/officeart/2008/layout/HalfCircleOrganizationChart"/>
    <dgm:cxn modelId="{84FCDDD6-4BD2-4EC5-802E-AC64EFC824F8}" type="presParOf" srcId="{ED02E101-8C2E-41B6-BDBA-56AA1668E284}" destId="{582CB6CC-C3B6-4749-A735-A1E52AF0B8C5}" srcOrd="1" destOrd="0" presId="urn:microsoft.com/office/officeart/2008/layout/HalfCircleOrganizationChart"/>
    <dgm:cxn modelId="{0B1F033D-5BDE-4B05-BE1E-F44DF460CA81}" type="presParOf" srcId="{582CB6CC-C3B6-4749-A735-A1E52AF0B8C5}" destId="{C86FE25C-C8AA-4F7E-8CAA-A88357458F8F}" srcOrd="0" destOrd="0" presId="urn:microsoft.com/office/officeart/2008/layout/HalfCircleOrganizationChart"/>
    <dgm:cxn modelId="{5F80AD77-A3AC-46A5-BCB4-68D66B9A2410}" type="presParOf" srcId="{582CB6CC-C3B6-4749-A735-A1E52AF0B8C5}" destId="{C1EE1182-B266-4097-9B0D-3558FFB71104}" srcOrd="1" destOrd="0" presId="urn:microsoft.com/office/officeart/2008/layout/HalfCircleOrganizationChart"/>
    <dgm:cxn modelId="{5518D787-1397-4271-8908-FCDE184EBD9B}" type="presParOf" srcId="{C1EE1182-B266-4097-9B0D-3558FFB71104}" destId="{39CBCA66-E57A-4BE7-880B-4398CA8BAA61}" srcOrd="0" destOrd="0" presId="urn:microsoft.com/office/officeart/2008/layout/HalfCircleOrganizationChart"/>
    <dgm:cxn modelId="{FDDC0A07-8F49-4F4B-B5AB-8025B69A99D3}" type="presParOf" srcId="{39CBCA66-E57A-4BE7-880B-4398CA8BAA61}" destId="{501437F6-8750-4CB4-89A7-EE16AA2F89B8}" srcOrd="0" destOrd="0" presId="urn:microsoft.com/office/officeart/2008/layout/HalfCircleOrganizationChart"/>
    <dgm:cxn modelId="{79C96344-9785-427E-9A79-4B34DEA8FCCB}" type="presParOf" srcId="{39CBCA66-E57A-4BE7-880B-4398CA8BAA61}" destId="{7A4AF9A1-65CE-4E80-A45B-05BEF87192AC}" srcOrd="1" destOrd="0" presId="urn:microsoft.com/office/officeart/2008/layout/HalfCircleOrganizationChart"/>
    <dgm:cxn modelId="{2580EAA9-96F1-41A1-A0BF-4377945DC0A2}" type="presParOf" srcId="{39CBCA66-E57A-4BE7-880B-4398CA8BAA61}" destId="{7AA8FDE5-9812-4E6E-8239-CF718A315283}" srcOrd="2" destOrd="0" presId="urn:microsoft.com/office/officeart/2008/layout/HalfCircleOrganizationChart"/>
    <dgm:cxn modelId="{D48786E2-0E6D-40DD-8AF9-2E26AC40457B}" type="presParOf" srcId="{39CBCA66-E57A-4BE7-880B-4398CA8BAA61}" destId="{D5D91EE7-4B6F-4511-9AFD-9595A0CBD6A6}" srcOrd="3" destOrd="0" presId="urn:microsoft.com/office/officeart/2008/layout/HalfCircleOrganizationChart"/>
    <dgm:cxn modelId="{F2436B1E-D872-4B65-806F-1EF25DFAE33A}" type="presParOf" srcId="{C1EE1182-B266-4097-9B0D-3558FFB71104}" destId="{157778B0-12E7-4ED8-A7BD-6DC720FE0B93}" srcOrd="1" destOrd="0" presId="urn:microsoft.com/office/officeart/2008/layout/HalfCircleOrganizationChart"/>
    <dgm:cxn modelId="{4B13726B-8563-4631-91B8-D7D6B2A69E97}" type="presParOf" srcId="{157778B0-12E7-4ED8-A7BD-6DC720FE0B93}" destId="{D259432F-716B-4828-A687-51CC3E33C9BE}" srcOrd="0" destOrd="0" presId="urn:microsoft.com/office/officeart/2008/layout/HalfCircleOrganizationChart"/>
    <dgm:cxn modelId="{A80588E5-8042-4F43-AD61-FDBF642E4724}" type="presParOf" srcId="{157778B0-12E7-4ED8-A7BD-6DC720FE0B93}" destId="{886408EC-0F90-4E9E-971F-39A67832BBAF}" srcOrd="1" destOrd="0" presId="urn:microsoft.com/office/officeart/2008/layout/HalfCircleOrganizationChart"/>
    <dgm:cxn modelId="{CC929AC3-6307-40D4-B211-88AC1069C736}" type="presParOf" srcId="{886408EC-0F90-4E9E-971F-39A67832BBAF}" destId="{F1B09FEC-8199-4C4E-9C92-F7419B1F0270}" srcOrd="0" destOrd="0" presId="urn:microsoft.com/office/officeart/2008/layout/HalfCircleOrganizationChart"/>
    <dgm:cxn modelId="{16C52AE8-EF05-4110-85A3-F590C173C731}" type="presParOf" srcId="{F1B09FEC-8199-4C4E-9C92-F7419B1F0270}" destId="{07975DD9-B9CC-4EF4-9226-66B0D1537C99}" srcOrd="0" destOrd="0" presId="urn:microsoft.com/office/officeart/2008/layout/HalfCircleOrganizationChart"/>
    <dgm:cxn modelId="{72069EB5-6107-4288-BE43-168242862F3A}" type="presParOf" srcId="{F1B09FEC-8199-4C4E-9C92-F7419B1F0270}" destId="{CE1D037E-C344-43E4-A64B-6F094B4DA1D3}" srcOrd="1" destOrd="0" presId="urn:microsoft.com/office/officeart/2008/layout/HalfCircleOrganizationChart"/>
    <dgm:cxn modelId="{B8BA0BE6-F30E-48B2-88E3-4C2D64865051}" type="presParOf" srcId="{F1B09FEC-8199-4C4E-9C92-F7419B1F0270}" destId="{79DF121B-E0E6-49AD-A1C2-A352218491BC}" srcOrd="2" destOrd="0" presId="urn:microsoft.com/office/officeart/2008/layout/HalfCircleOrganizationChart"/>
    <dgm:cxn modelId="{420ADE90-3816-4CED-9F61-DB8AA593ABB6}" type="presParOf" srcId="{F1B09FEC-8199-4C4E-9C92-F7419B1F0270}" destId="{4CE79EFC-C5E0-4429-9589-55F7EA8390E6}" srcOrd="3" destOrd="0" presId="urn:microsoft.com/office/officeart/2008/layout/HalfCircleOrganizationChart"/>
    <dgm:cxn modelId="{7DD719B7-BCAA-4864-B381-E4A004DAA058}" type="presParOf" srcId="{886408EC-0F90-4E9E-971F-39A67832BBAF}" destId="{F256B193-C7D2-4A35-AB33-53EEC6432F44}" srcOrd="1" destOrd="0" presId="urn:microsoft.com/office/officeart/2008/layout/HalfCircleOrganizationChart"/>
    <dgm:cxn modelId="{FDA97A5A-ADFA-42C6-BE61-6831E3271DFD}" type="presParOf" srcId="{886408EC-0F90-4E9E-971F-39A67832BBAF}" destId="{7EFEC3D3-1A13-48E0-874C-A60E88D0B323}" srcOrd="2" destOrd="0" presId="urn:microsoft.com/office/officeart/2008/layout/HalfCircleOrganizationChart"/>
    <dgm:cxn modelId="{B23F9739-8A81-477A-9EAB-CC9FB37E6126}" type="presParOf" srcId="{C1EE1182-B266-4097-9B0D-3558FFB71104}" destId="{BBE93DD9-AA5D-4D78-AA13-E0785A82FB06}" srcOrd="2" destOrd="0" presId="urn:microsoft.com/office/officeart/2008/layout/HalfCircleOrganizationChart"/>
    <dgm:cxn modelId="{6BF9B81B-D985-44E2-965E-13F1FFD6BE42}" type="presParOf" srcId="{582CB6CC-C3B6-4749-A735-A1E52AF0B8C5}" destId="{796B7BEF-0D89-4DC0-B0E8-DB3A5C064010}" srcOrd="2" destOrd="0" presId="urn:microsoft.com/office/officeart/2008/layout/HalfCircleOrganizationChart"/>
    <dgm:cxn modelId="{4D8BE8E8-AE31-468C-AFC5-6E9911FC4E82}" type="presParOf" srcId="{582CB6CC-C3B6-4749-A735-A1E52AF0B8C5}" destId="{6082C637-3D70-4287-AB29-3896FBC821E1}" srcOrd="3" destOrd="0" presId="urn:microsoft.com/office/officeart/2008/layout/HalfCircleOrganizationChart"/>
    <dgm:cxn modelId="{3AAA4117-D6D6-4716-A001-3F8A1D0872CB}" type="presParOf" srcId="{6082C637-3D70-4287-AB29-3896FBC821E1}" destId="{454ED0CF-2EC7-41DD-A87E-3C570AA824AA}" srcOrd="0" destOrd="0" presId="urn:microsoft.com/office/officeart/2008/layout/HalfCircleOrganizationChart"/>
    <dgm:cxn modelId="{3A82C4C4-687D-4DB2-8062-2DA2272B6F50}" type="presParOf" srcId="{454ED0CF-2EC7-41DD-A87E-3C570AA824AA}" destId="{56CC077E-0089-43CF-988B-334B74164D8B}" srcOrd="0" destOrd="0" presId="urn:microsoft.com/office/officeart/2008/layout/HalfCircleOrganizationChart"/>
    <dgm:cxn modelId="{06D7DBAC-4083-460E-9CEE-998DB11CE2E1}" type="presParOf" srcId="{454ED0CF-2EC7-41DD-A87E-3C570AA824AA}" destId="{AB4E3047-A400-48F4-809D-78B32C7B9301}" srcOrd="1" destOrd="0" presId="urn:microsoft.com/office/officeart/2008/layout/HalfCircleOrganizationChart"/>
    <dgm:cxn modelId="{0BBBFA06-21F1-46D2-B15C-A47EE3E256F7}" type="presParOf" srcId="{454ED0CF-2EC7-41DD-A87E-3C570AA824AA}" destId="{81BE0864-04CA-4721-A357-9B2EA4D07149}" srcOrd="2" destOrd="0" presId="urn:microsoft.com/office/officeart/2008/layout/HalfCircleOrganizationChart"/>
    <dgm:cxn modelId="{26BEF4FB-F9BE-41F5-8F6E-9D353697DA2F}" type="presParOf" srcId="{454ED0CF-2EC7-41DD-A87E-3C570AA824AA}" destId="{39EFE0E7-74C8-424D-9D8D-9D24B31B1276}" srcOrd="3" destOrd="0" presId="urn:microsoft.com/office/officeart/2008/layout/HalfCircleOrganizationChart"/>
    <dgm:cxn modelId="{EC324AAD-E51A-4DB8-AB5B-71BBC0A5F489}" type="presParOf" srcId="{6082C637-3D70-4287-AB29-3896FBC821E1}" destId="{8D5C0006-8F2E-4FDD-9355-B46B25F7035B}" srcOrd="1" destOrd="0" presId="urn:microsoft.com/office/officeart/2008/layout/HalfCircleOrganizationChart"/>
    <dgm:cxn modelId="{A21E2520-9B0D-42A8-A835-1052E84FB8D6}" type="presParOf" srcId="{8D5C0006-8F2E-4FDD-9355-B46B25F7035B}" destId="{2DD6C5C1-80C7-42C4-B56B-285549B8ED5F}" srcOrd="0" destOrd="0" presId="urn:microsoft.com/office/officeart/2008/layout/HalfCircleOrganizationChart"/>
    <dgm:cxn modelId="{9929F80B-5872-44DC-BFE8-6EBE3BF9C712}" type="presParOf" srcId="{8D5C0006-8F2E-4FDD-9355-B46B25F7035B}" destId="{707666A1-A0D8-48B3-90C1-05807E43A6C3}" srcOrd="1" destOrd="0" presId="urn:microsoft.com/office/officeart/2008/layout/HalfCircleOrganizationChart"/>
    <dgm:cxn modelId="{7C6098FC-40DC-4EBD-8C26-3FCBE1789EE8}" type="presParOf" srcId="{707666A1-A0D8-48B3-90C1-05807E43A6C3}" destId="{5B8110DA-7F09-48D0-B294-721DE3F4B288}" srcOrd="0" destOrd="0" presId="urn:microsoft.com/office/officeart/2008/layout/HalfCircleOrganizationChart"/>
    <dgm:cxn modelId="{1350BA6F-2CB3-4599-85F6-195065FB0833}" type="presParOf" srcId="{5B8110DA-7F09-48D0-B294-721DE3F4B288}" destId="{78D9897F-FC09-402A-B156-F162AFC19758}" srcOrd="0" destOrd="0" presId="urn:microsoft.com/office/officeart/2008/layout/HalfCircleOrganizationChart"/>
    <dgm:cxn modelId="{5A1E25D1-FE83-4F73-9870-5C84EA0E555A}" type="presParOf" srcId="{5B8110DA-7F09-48D0-B294-721DE3F4B288}" destId="{034A0E34-26B5-43A1-96F2-41488A073BA2}" srcOrd="1" destOrd="0" presId="urn:microsoft.com/office/officeart/2008/layout/HalfCircleOrganizationChart"/>
    <dgm:cxn modelId="{A91AEC93-8BEE-4287-B83F-27CBD61F62A8}" type="presParOf" srcId="{5B8110DA-7F09-48D0-B294-721DE3F4B288}" destId="{508E6D47-23E9-4193-BDBB-2A946420C0D2}" srcOrd="2" destOrd="0" presId="urn:microsoft.com/office/officeart/2008/layout/HalfCircleOrganizationChart"/>
    <dgm:cxn modelId="{A3C7C6E2-0748-4DFE-A489-462561598F04}" type="presParOf" srcId="{5B8110DA-7F09-48D0-B294-721DE3F4B288}" destId="{4A286A2E-F9C0-459E-B14C-AC9BA622F64D}" srcOrd="3" destOrd="0" presId="urn:microsoft.com/office/officeart/2008/layout/HalfCircleOrganizationChart"/>
    <dgm:cxn modelId="{C54F770C-904F-4AAA-86C8-2E555C7D2210}" type="presParOf" srcId="{707666A1-A0D8-48B3-90C1-05807E43A6C3}" destId="{37DF56D6-57E8-4477-9B09-CD87DE55DC13}" srcOrd="1" destOrd="0" presId="urn:microsoft.com/office/officeart/2008/layout/HalfCircleOrganizationChart"/>
    <dgm:cxn modelId="{1EE82531-D33E-419A-8367-1A0E31870F64}" type="presParOf" srcId="{707666A1-A0D8-48B3-90C1-05807E43A6C3}" destId="{B80B68AF-B782-4F8E-BAA5-689C0C539CD9}" srcOrd="2" destOrd="0" presId="urn:microsoft.com/office/officeart/2008/layout/HalfCircleOrganizationChart"/>
    <dgm:cxn modelId="{0B12FC96-2464-4021-B40D-EC3607FA5C1C}" type="presParOf" srcId="{6082C637-3D70-4287-AB29-3896FBC821E1}" destId="{A5069EF1-AB7C-4648-8438-0BA3B649BF71}" srcOrd="2" destOrd="0" presId="urn:microsoft.com/office/officeart/2008/layout/HalfCircleOrganizationChart"/>
    <dgm:cxn modelId="{4B9B5DEE-27EF-4DE1-ACFE-C59E8ECFFEF2}" type="presParOf" srcId="{ED02E101-8C2E-41B6-BDBA-56AA1668E284}" destId="{F9590B31-59FD-4BCA-8CD0-BB481812042F}" srcOrd="2" destOrd="0" presId="urn:microsoft.com/office/officeart/2008/layout/HalfCircleOrganizationChart"/>
    <dgm:cxn modelId="{297BCDF7-A8DC-4DD4-A2AC-E43204229A82}" type="presParOf" srcId="{2219B496-FC4D-4F5B-90C8-B7BBAED942B3}" destId="{BE265849-890E-448C-84B6-3E2D587469F2}" srcOrd="2" destOrd="0" presId="urn:microsoft.com/office/officeart/2008/layout/HalfCircleOrganizationChart"/>
    <dgm:cxn modelId="{CD75B9DF-C176-4A5D-B3ED-0FFDD54F5EAF}" type="presParOf" srcId="{C8537FC5-8557-4C26-A663-61FB11138E2A}" destId="{94BB9328-EB1A-42C1-9761-BC94B2F54DDB}" srcOrd="2" destOrd="0" presId="urn:microsoft.com/office/officeart/2008/layout/HalfCircleOrganizationChart"/>
    <dgm:cxn modelId="{51135D9B-CB94-46A5-841A-06BB1ECEBF5C}" type="presParOf" srcId="{27880298-CCDC-4F9F-9387-5C2B40697F3C}" destId="{F8A23F97-EC6C-4C20-BAD0-4B912A383FF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6C5C1-80C7-42C4-B56B-285549B8ED5F}">
      <dsp:nvSpPr>
        <dsp:cNvPr id="0" name=""/>
        <dsp:cNvSpPr/>
      </dsp:nvSpPr>
      <dsp:spPr>
        <a:xfrm>
          <a:off x="6695448" y="4670680"/>
          <a:ext cx="571648" cy="37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814"/>
              </a:lnTo>
              <a:lnTo>
                <a:pt x="571648" y="3728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6B7BEF-0D89-4DC0-B0E8-DB3A5C064010}">
      <dsp:nvSpPr>
        <dsp:cNvPr id="0" name=""/>
        <dsp:cNvSpPr/>
      </dsp:nvSpPr>
      <dsp:spPr>
        <a:xfrm>
          <a:off x="5943606" y="3788352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751842" y="130485"/>
              </a:lnTo>
              <a:lnTo>
                <a:pt x="751842" y="260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9432F-716B-4828-A687-51CC3E33C9BE}">
      <dsp:nvSpPr>
        <dsp:cNvPr id="0" name=""/>
        <dsp:cNvSpPr/>
      </dsp:nvSpPr>
      <dsp:spPr>
        <a:xfrm>
          <a:off x="5191763" y="4670680"/>
          <a:ext cx="571648" cy="37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814"/>
              </a:lnTo>
              <a:lnTo>
                <a:pt x="571648" y="3728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FE25C-C8AA-4F7E-8CAA-A88357458F8F}">
      <dsp:nvSpPr>
        <dsp:cNvPr id="0" name=""/>
        <dsp:cNvSpPr/>
      </dsp:nvSpPr>
      <dsp:spPr>
        <a:xfrm>
          <a:off x="5191763" y="3788352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751842" y="0"/>
              </a:moveTo>
              <a:lnTo>
                <a:pt x="751842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0CA66-E39C-47B1-90A0-F3A6C67DA3A5}">
      <dsp:nvSpPr>
        <dsp:cNvPr id="0" name=""/>
        <dsp:cNvSpPr/>
      </dsp:nvSpPr>
      <dsp:spPr>
        <a:xfrm>
          <a:off x="5191763" y="2906024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751842" y="130485"/>
              </a:lnTo>
              <a:lnTo>
                <a:pt x="751842" y="260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CF492-7642-4022-A240-B0F069B33EAB}">
      <dsp:nvSpPr>
        <dsp:cNvPr id="0" name=""/>
        <dsp:cNvSpPr/>
      </dsp:nvSpPr>
      <dsp:spPr>
        <a:xfrm>
          <a:off x="4439921" y="2906024"/>
          <a:ext cx="751842" cy="260970"/>
        </a:xfrm>
        <a:custGeom>
          <a:avLst/>
          <a:gdLst/>
          <a:ahLst/>
          <a:cxnLst/>
          <a:rect l="0" t="0" r="0" b="0"/>
          <a:pathLst>
            <a:path>
              <a:moveTo>
                <a:pt x="751842" y="0"/>
              </a:moveTo>
              <a:lnTo>
                <a:pt x="751842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E1C60-49A3-473F-95E5-6E98D997A6F9}">
      <dsp:nvSpPr>
        <dsp:cNvPr id="0" name=""/>
        <dsp:cNvSpPr/>
      </dsp:nvSpPr>
      <dsp:spPr>
        <a:xfrm>
          <a:off x="3486137" y="2023697"/>
          <a:ext cx="1705626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1705626" y="130485"/>
              </a:lnTo>
              <a:lnTo>
                <a:pt x="1705626" y="2609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6E52C-4CDE-4C16-BD11-56E6C379680A}">
      <dsp:nvSpPr>
        <dsp:cNvPr id="0" name=""/>
        <dsp:cNvSpPr/>
      </dsp:nvSpPr>
      <dsp:spPr>
        <a:xfrm>
          <a:off x="2936236" y="4670680"/>
          <a:ext cx="571648" cy="37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814"/>
              </a:lnTo>
              <a:lnTo>
                <a:pt x="571648" y="3728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6EB64-6813-45C4-9252-14BA2A900C22}">
      <dsp:nvSpPr>
        <dsp:cNvPr id="0" name=""/>
        <dsp:cNvSpPr/>
      </dsp:nvSpPr>
      <dsp:spPr>
        <a:xfrm>
          <a:off x="2890516" y="3788352"/>
          <a:ext cx="91440" cy="260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AA6AA-102E-482A-9A93-9B8C5294D3D2}">
      <dsp:nvSpPr>
        <dsp:cNvPr id="0" name=""/>
        <dsp:cNvSpPr/>
      </dsp:nvSpPr>
      <dsp:spPr>
        <a:xfrm>
          <a:off x="1780511" y="2906024"/>
          <a:ext cx="1155724" cy="260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85"/>
              </a:lnTo>
              <a:lnTo>
                <a:pt x="1155724" y="130485"/>
              </a:lnTo>
              <a:lnTo>
                <a:pt x="1155724" y="260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E9471-CD37-4B85-81E1-0E9238882DD5}">
      <dsp:nvSpPr>
        <dsp:cNvPr id="0" name=""/>
        <dsp:cNvSpPr/>
      </dsp:nvSpPr>
      <dsp:spPr>
        <a:xfrm>
          <a:off x="624786" y="3788352"/>
          <a:ext cx="571648" cy="37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814"/>
              </a:lnTo>
              <a:lnTo>
                <a:pt x="571648" y="37281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50DFE-8DFE-4DD7-8EC8-677BD8BCC9BB}">
      <dsp:nvSpPr>
        <dsp:cNvPr id="0" name=""/>
        <dsp:cNvSpPr/>
      </dsp:nvSpPr>
      <dsp:spPr>
        <a:xfrm>
          <a:off x="624786" y="2906024"/>
          <a:ext cx="1155724" cy="260970"/>
        </a:xfrm>
        <a:custGeom>
          <a:avLst/>
          <a:gdLst/>
          <a:ahLst/>
          <a:cxnLst/>
          <a:rect l="0" t="0" r="0" b="0"/>
          <a:pathLst>
            <a:path>
              <a:moveTo>
                <a:pt x="1155724" y="0"/>
              </a:moveTo>
              <a:lnTo>
                <a:pt x="1155724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DF3EE9-157F-4BD0-AAE1-DD3AD3BBB0B3}">
      <dsp:nvSpPr>
        <dsp:cNvPr id="0" name=""/>
        <dsp:cNvSpPr/>
      </dsp:nvSpPr>
      <dsp:spPr>
        <a:xfrm>
          <a:off x="1780511" y="2023697"/>
          <a:ext cx="1705626" cy="260970"/>
        </a:xfrm>
        <a:custGeom>
          <a:avLst/>
          <a:gdLst/>
          <a:ahLst/>
          <a:cxnLst/>
          <a:rect l="0" t="0" r="0" b="0"/>
          <a:pathLst>
            <a:path>
              <a:moveTo>
                <a:pt x="1705626" y="0"/>
              </a:moveTo>
              <a:lnTo>
                <a:pt x="1705626" y="130485"/>
              </a:lnTo>
              <a:lnTo>
                <a:pt x="0" y="130485"/>
              </a:lnTo>
              <a:lnTo>
                <a:pt x="0" y="26097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68F1E-B1DE-4774-BB29-631D68357470}">
      <dsp:nvSpPr>
        <dsp:cNvPr id="0" name=""/>
        <dsp:cNvSpPr/>
      </dsp:nvSpPr>
      <dsp:spPr>
        <a:xfrm>
          <a:off x="3440417" y="1141369"/>
          <a:ext cx="91440" cy="260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9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70B00-1AE3-4ADB-AF43-9CF817A2B63B}">
      <dsp:nvSpPr>
        <dsp:cNvPr id="0" name=""/>
        <dsp:cNvSpPr/>
      </dsp:nvSpPr>
      <dsp:spPr>
        <a:xfrm>
          <a:off x="3175458" y="520012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DDC7F-74E8-4B16-95FD-F15CABC51DA7}">
      <dsp:nvSpPr>
        <dsp:cNvPr id="0" name=""/>
        <dsp:cNvSpPr/>
      </dsp:nvSpPr>
      <dsp:spPr>
        <a:xfrm>
          <a:off x="3175458" y="520012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F76B0-7F91-47DB-B007-50BD7ED1E5A9}">
      <dsp:nvSpPr>
        <dsp:cNvPr id="0" name=""/>
        <dsp:cNvSpPr/>
      </dsp:nvSpPr>
      <dsp:spPr>
        <a:xfrm>
          <a:off x="2864780" y="631856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Chairman</a:t>
          </a:r>
          <a:endParaRPr lang="en-MY" sz="1100" kern="1200" dirty="0"/>
        </a:p>
      </dsp:txBody>
      <dsp:txXfrm>
        <a:off x="2864780" y="631856"/>
        <a:ext cx="1242714" cy="397668"/>
      </dsp:txXfrm>
    </dsp:sp>
    <dsp:sp modelId="{0342C9FF-B331-4D8C-9769-C934E0E1319E}">
      <dsp:nvSpPr>
        <dsp:cNvPr id="0" name=""/>
        <dsp:cNvSpPr/>
      </dsp:nvSpPr>
      <dsp:spPr>
        <a:xfrm>
          <a:off x="3175458" y="1402339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0957B-E6A0-4B70-9B9F-01C6FAE9E1B7}">
      <dsp:nvSpPr>
        <dsp:cNvPr id="0" name=""/>
        <dsp:cNvSpPr/>
      </dsp:nvSpPr>
      <dsp:spPr>
        <a:xfrm>
          <a:off x="3175458" y="1402339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5AB23-A43D-4DE3-9EC0-513C281F9862}">
      <dsp:nvSpPr>
        <dsp:cNvPr id="0" name=""/>
        <dsp:cNvSpPr/>
      </dsp:nvSpPr>
      <dsp:spPr>
        <a:xfrm>
          <a:off x="2864780" y="1514184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Managing Director</a:t>
          </a:r>
          <a:endParaRPr lang="en-MY" sz="1100" kern="1200" dirty="0"/>
        </a:p>
      </dsp:txBody>
      <dsp:txXfrm>
        <a:off x="2864780" y="1514184"/>
        <a:ext cx="1242714" cy="397668"/>
      </dsp:txXfrm>
    </dsp:sp>
    <dsp:sp modelId="{F6CD9DAC-F5F7-42C5-B1D1-E470C95CF727}">
      <dsp:nvSpPr>
        <dsp:cNvPr id="0" name=""/>
        <dsp:cNvSpPr/>
      </dsp:nvSpPr>
      <dsp:spPr>
        <a:xfrm>
          <a:off x="1469832" y="2284667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1CB0D-A272-4CD1-9EDB-262227486C01}">
      <dsp:nvSpPr>
        <dsp:cNvPr id="0" name=""/>
        <dsp:cNvSpPr/>
      </dsp:nvSpPr>
      <dsp:spPr>
        <a:xfrm>
          <a:off x="1469832" y="2284667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DE829-E540-4AA4-A590-8C5DB81BA1B2}">
      <dsp:nvSpPr>
        <dsp:cNvPr id="0" name=""/>
        <dsp:cNvSpPr/>
      </dsp:nvSpPr>
      <dsp:spPr>
        <a:xfrm>
          <a:off x="1159154" y="2396511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Head of Business Development</a:t>
          </a:r>
          <a:endParaRPr lang="en-MY" sz="1100" kern="1200" dirty="0"/>
        </a:p>
      </dsp:txBody>
      <dsp:txXfrm>
        <a:off x="1159154" y="2396511"/>
        <a:ext cx="1242714" cy="397668"/>
      </dsp:txXfrm>
    </dsp:sp>
    <dsp:sp modelId="{38AF2CDD-E788-4F2E-A40D-9FEDD6D9E3C8}">
      <dsp:nvSpPr>
        <dsp:cNvPr id="0" name=""/>
        <dsp:cNvSpPr/>
      </dsp:nvSpPr>
      <dsp:spPr>
        <a:xfrm>
          <a:off x="314107" y="3166995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3649B-0CCE-40D2-8D19-ABD0C36CC1F9}">
      <dsp:nvSpPr>
        <dsp:cNvPr id="0" name=""/>
        <dsp:cNvSpPr/>
      </dsp:nvSpPr>
      <dsp:spPr>
        <a:xfrm>
          <a:off x="314107" y="3166995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469B7-1144-4BFD-86F7-6E9B169EE92B}">
      <dsp:nvSpPr>
        <dsp:cNvPr id="0" name=""/>
        <dsp:cNvSpPr/>
      </dsp:nvSpPr>
      <dsp:spPr>
        <a:xfrm>
          <a:off x="3429" y="3278839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Tally Senior Sales Executive</a:t>
          </a:r>
          <a:endParaRPr lang="en-MY" sz="1100" kern="1200" dirty="0"/>
        </a:p>
      </dsp:txBody>
      <dsp:txXfrm>
        <a:off x="3429" y="3278839"/>
        <a:ext cx="1242714" cy="397668"/>
      </dsp:txXfrm>
    </dsp:sp>
    <dsp:sp modelId="{58A0D95D-2397-4113-8F9E-9FB0EFCB5BDE}">
      <dsp:nvSpPr>
        <dsp:cNvPr id="0" name=""/>
        <dsp:cNvSpPr/>
      </dsp:nvSpPr>
      <dsp:spPr>
        <a:xfrm>
          <a:off x="1121872" y="4049322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7F4C7-B62F-431A-83CE-F696FAF1BF37}">
      <dsp:nvSpPr>
        <dsp:cNvPr id="0" name=""/>
        <dsp:cNvSpPr/>
      </dsp:nvSpPr>
      <dsp:spPr>
        <a:xfrm>
          <a:off x="1121872" y="4049322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128FB-849D-4CB4-99FD-75A5E53BAE97}">
      <dsp:nvSpPr>
        <dsp:cNvPr id="0" name=""/>
        <dsp:cNvSpPr/>
      </dsp:nvSpPr>
      <dsp:spPr>
        <a:xfrm>
          <a:off x="811193" y="4161166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Junior Sales Executive </a:t>
          </a:r>
          <a:endParaRPr lang="en-MY" sz="1100" kern="1200" dirty="0"/>
        </a:p>
      </dsp:txBody>
      <dsp:txXfrm>
        <a:off x="811193" y="4161166"/>
        <a:ext cx="1242714" cy="397668"/>
      </dsp:txXfrm>
    </dsp:sp>
    <dsp:sp modelId="{6A6782B0-2BBE-488A-BD5F-437B388CE671}">
      <dsp:nvSpPr>
        <dsp:cNvPr id="0" name=""/>
        <dsp:cNvSpPr/>
      </dsp:nvSpPr>
      <dsp:spPr>
        <a:xfrm>
          <a:off x="2625557" y="3166995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CF1E0-B0BE-410B-B1D6-C6AF6BB3AF12}">
      <dsp:nvSpPr>
        <dsp:cNvPr id="0" name=""/>
        <dsp:cNvSpPr/>
      </dsp:nvSpPr>
      <dsp:spPr>
        <a:xfrm>
          <a:off x="2625557" y="3166995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93EF6-7ADA-4B7A-B83B-F4DA1B6BBDAB}">
      <dsp:nvSpPr>
        <dsp:cNvPr id="0" name=""/>
        <dsp:cNvSpPr/>
      </dsp:nvSpPr>
      <dsp:spPr>
        <a:xfrm>
          <a:off x="2314878" y="3278839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Assistant Marketing Manager</a:t>
          </a:r>
          <a:endParaRPr lang="en-MY" sz="1100" kern="1200" dirty="0"/>
        </a:p>
      </dsp:txBody>
      <dsp:txXfrm>
        <a:off x="2314878" y="3278839"/>
        <a:ext cx="1242714" cy="397668"/>
      </dsp:txXfrm>
    </dsp:sp>
    <dsp:sp modelId="{74DDDD50-216F-406C-BE5A-E8A741CD3210}">
      <dsp:nvSpPr>
        <dsp:cNvPr id="0" name=""/>
        <dsp:cNvSpPr/>
      </dsp:nvSpPr>
      <dsp:spPr>
        <a:xfrm>
          <a:off x="2625557" y="4049322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AA282-C074-4D0F-BED5-FD348E894ACA}">
      <dsp:nvSpPr>
        <dsp:cNvPr id="0" name=""/>
        <dsp:cNvSpPr/>
      </dsp:nvSpPr>
      <dsp:spPr>
        <a:xfrm>
          <a:off x="2625557" y="4049322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77045-33C0-4776-A415-05E443278694}">
      <dsp:nvSpPr>
        <dsp:cNvPr id="0" name=""/>
        <dsp:cNvSpPr/>
      </dsp:nvSpPr>
      <dsp:spPr>
        <a:xfrm>
          <a:off x="2314878" y="4161166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Senior Executive(Marketing)</a:t>
          </a:r>
          <a:endParaRPr lang="en-MY" sz="1100" kern="1200" dirty="0"/>
        </a:p>
      </dsp:txBody>
      <dsp:txXfrm>
        <a:off x="2314878" y="4161166"/>
        <a:ext cx="1242714" cy="397668"/>
      </dsp:txXfrm>
    </dsp:sp>
    <dsp:sp modelId="{F20E69AA-2DED-4754-8268-AA7125F2544B}">
      <dsp:nvSpPr>
        <dsp:cNvPr id="0" name=""/>
        <dsp:cNvSpPr/>
      </dsp:nvSpPr>
      <dsp:spPr>
        <a:xfrm>
          <a:off x="3433322" y="4931650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2A407-4802-4F2E-A88E-1F3B5C16AB40}">
      <dsp:nvSpPr>
        <dsp:cNvPr id="0" name=""/>
        <dsp:cNvSpPr/>
      </dsp:nvSpPr>
      <dsp:spPr>
        <a:xfrm>
          <a:off x="3433322" y="4931650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3B508-99C8-4357-A017-5A20118D7758}">
      <dsp:nvSpPr>
        <dsp:cNvPr id="0" name=""/>
        <dsp:cNvSpPr/>
      </dsp:nvSpPr>
      <dsp:spPr>
        <a:xfrm>
          <a:off x="3122643" y="5043494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Executive(Marketing)</a:t>
          </a:r>
          <a:endParaRPr lang="en-MY" sz="1100" kern="1200" dirty="0"/>
        </a:p>
      </dsp:txBody>
      <dsp:txXfrm>
        <a:off x="3122643" y="5043494"/>
        <a:ext cx="1242714" cy="397668"/>
      </dsp:txXfrm>
    </dsp:sp>
    <dsp:sp modelId="{C1A2A489-F911-4F21-8F93-3E06DEF45F37}">
      <dsp:nvSpPr>
        <dsp:cNvPr id="0" name=""/>
        <dsp:cNvSpPr/>
      </dsp:nvSpPr>
      <dsp:spPr>
        <a:xfrm>
          <a:off x="4881085" y="2284667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E79A0-41F7-4AA8-A2AB-FD57BFD4856B}">
      <dsp:nvSpPr>
        <dsp:cNvPr id="0" name=""/>
        <dsp:cNvSpPr/>
      </dsp:nvSpPr>
      <dsp:spPr>
        <a:xfrm>
          <a:off x="4881085" y="2284667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F43F7-E825-43A3-80B5-2F9664B222D4}">
      <dsp:nvSpPr>
        <dsp:cNvPr id="0" name=""/>
        <dsp:cNvSpPr/>
      </dsp:nvSpPr>
      <dsp:spPr>
        <a:xfrm>
          <a:off x="4570406" y="2396511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Manager</a:t>
          </a:r>
          <a:endParaRPr lang="en-MY" sz="1100" kern="1200" dirty="0"/>
        </a:p>
      </dsp:txBody>
      <dsp:txXfrm>
        <a:off x="4570406" y="2396511"/>
        <a:ext cx="1242714" cy="397668"/>
      </dsp:txXfrm>
    </dsp:sp>
    <dsp:sp modelId="{AB72F4E8-7393-4252-80B2-C835AFC65FA2}">
      <dsp:nvSpPr>
        <dsp:cNvPr id="0" name=""/>
        <dsp:cNvSpPr/>
      </dsp:nvSpPr>
      <dsp:spPr>
        <a:xfrm>
          <a:off x="4129242" y="3166995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D2796-3564-40CF-9FFB-A8F8BADDACF1}">
      <dsp:nvSpPr>
        <dsp:cNvPr id="0" name=""/>
        <dsp:cNvSpPr/>
      </dsp:nvSpPr>
      <dsp:spPr>
        <a:xfrm>
          <a:off x="4129242" y="3166995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46CD4-6C5E-4D57-A599-CDDB37A60651}">
      <dsp:nvSpPr>
        <dsp:cNvPr id="0" name=""/>
        <dsp:cNvSpPr/>
      </dsp:nvSpPr>
      <dsp:spPr>
        <a:xfrm>
          <a:off x="3818563" y="3278839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UI/UX Designer</a:t>
          </a:r>
          <a:endParaRPr lang="en-MY" sz="1100" kern="1200" dirty="0"/>
        </a:p>
      </dsp:txBody>
      <dsp:txXfrm>
        <a:off x="3818563" y="3278839"/>
        <a:ext cx="1242714" cy="397668"/>
      </dsp:txXfrm>
    </dsp:sp>
    <dsp:sp modelId="{B6FB34F4-4EC2-4910-9349-924088748514}">
      <dsp:nvSpPr>
        <dsp:cNvPr id="0" name=""/>
        <dsp:cNvSpPr/>
      </dsp:nvSpPr>
      <dsp:spPr>
        <a:xfrm>
          <a:off x="5632927" y="3166995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CA758-BE1E-4596-A650-E103F516AFE7}">
      <dsp:nvSpPr>
        <dsp:cNvPr id="0" name=""/>
        <dsp:cNvSpPr/>
      </dsp:nvSpPr>
      <dsp:spPr>
        <a:xfrm>
          <a:off x="5632927" y="3166995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BA66C-6FBB-4667-90A6-3DC48978151C}">
      <dsp:nvSpPr>
        <dsp:cNvPr id="0" name=""/>
        <dsp:cNvSpPr/>
      </dsp:nvSpPr>
      <dsp:spPr>
        <a:xfrm>
          <a:off x="5322248" y="3278839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Full Stack Developer</a:t>
          </a:r>
          <a:endParaRPr lang="en-MY" sz="1100" kern="1200" dirty="0"/>
        </a:p>
      </dsp:txBody>
      <dsp:txXfrm>
        <a:off x="5322248" y="3278839"/>
        <a:ext cx="1242714" cy="397668"/>
      </dsp:txXfrm>
    </dsp:sp>
    <dsp:sp modelId="{7A4AF9A1-65CE-4E80-A45B-05BEF87192AC}">
      <dsp:nvSpPr>
        <dsp:cNvPr id="0" name=""/>
        <dsp:cNvSpPr/>
      </dsp:nvSpPr>
      <dsp:spPr>
        <a:xfrm>
          <a:off x="4881085" y="4049322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8FDE5-9812-4E6E-8239-CF718A315283}">
      <dsp:nvSpPr>
        <dsp:cNvPr id="0" name=""/>
        <dsp:cNvSpPr/>
      </dsp:nvSpPr>
      <dsp:spPr>
        <a:xfrm>
          <a:off x="4881085" y="4049322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437F6-8750-4CB4-89A7-EE16AA2F89B8}">
      <dsp:nvSpPr>
        <dsp:cNvPr id="0" name=""/>
        <dsp:cNvSpPr/>
      </dsp:nvSpPr>
      <dsp:spPr>
        <a:xfrm>
          <a:off x="4570406" y="4161166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Backend Developer</a:t>
          </a:r>
          <a:endParaRPr lang="en-MY" sz="1100" kern="1200" dirty="0"/>
        </a:p>
      </dsp:txBody>
      <dsp:txXfrm>
        <a:off x="4570406" y="4161166"/>
        <a:ext cx="1242714" cy="397668"/>
      </dsp:txXfrm>
    </dsp:sp>
    <dsp:sp modelId="{CE1D037E-C344-43E4-A64B-6F094B4DA1D3}">
      <dsp:nvSpPr>
        <dsp:cNvPr id="0" name=""/>
        <dsp:cNvSpPr/>
      </dsp:nvSpPr>
      <dsp:spPr>
        <a:xfrm>
          <a:off x="5688849" y="4931650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F121B-E0E6-49AD-A1C2-A352218491BC}">
      <dsp:nvSpPr>
        <dsp:cNvPr id="0" name=""/>
        <dsp:cNvSpPr/>
      </dsp:nvSpPr>
      <dsp:spPr>
        <a:xfrm>
          <a:off x="5688849" y="4931650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75DD9-B9CC-4EF4-9226-66B0D1537C99}">
      <dsp:nvSpPr>
        <dsp:cNvPr id="0" name=""/>
        <dsp:cNvSpPr/>
      </dsp:nvSpPr>
      <dsp:spPr>
        <a:xfrm>
          <a:off x="5378170" y="5043494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Intern</a:t>
          </a:r>
          <a:endParaRPr lang="en-MY" sz="1100" kern="1200" dirty="0"/>
        </a:p>
      </dsp:txBody>
      <dsp:txXfrm>
        <a:off x="5378170" y="5043494"/>
        <a:ext cx="1242714" cy="397668"/>
      </dsp:txXfrm>
    </dsp:sp>
    <dsp:sp modelId="{AB4E3047-A400-48F4-809D-78B32C7B9301}">
      <dsp:nvSpPr>
        <dsp:cNvPr id="0" name=""/>
        <dsp:cNvSpPr/>
      </dsp:nvSpPr>
      <dsp:spPr>
        <a:xfrm>
          <a:off x="6384769" y="4049322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E0864-04CA-4721-A357-9B2EA4D07149}">
      <dsp:nvSpPr>
        <dsp:cNvPr id="0" name=""/>
        <dsp:cNvSpPr/>
      </dsp:nvSpPr>
      <dsp:spPr>
        <a:xfrm>
          <a:off x="6384769" y="4049322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C077E-0089-43CF-988B-334B74164D8B}">
      <dsp:nvSpPr>
        <dsp:cNvPr id="0" name=""/>
        <dsp:cNvSpPr/>
      </dsp:nvSpPr>
      <dsp:spPr>
        <a:xfrm>
          <a:off x="6074091" y="4161166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Frontend Developer</a:t>
          </a:r>
          <a:endParaRPr lang="en-MY" sz="1100" kern="1200" dirty="0"/>
        </a:p>
      </dsp:txBody>
      <dsp:txXfrm>
        <a:off x="6074091" y="4161166"/>
        <a:ext cx="1242714" cy="397668"/>
      </dsp:txXfrm>
    </dsp:sp>
    <dsp:sp modelId="{034A0E34-26B5-43A1-96F2-41488A073BA2}">
      <dsp:nvSpPr>
        <dsp:cNvPr id="0" name=""/>
        <dsp:cNvSpPr/>
      </dsp:nvSpPr>
      <dsp:spPr>
        <a:xfrm>
          <a:off x="7192534" y="4931650"/>
          <a:ext cx="621357" cy="62135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E6D47-23E9-4193-BDBB-2A946420C0D2}">
      <dsp:nvSpPr>
        <dsp:cNvPr id="0" name=""/>
        <dsp:cNvSpPr/>
      </dsp:nvSpPr>
      <dsp:spPr>
        <a:xfrm>
          <a:off x="7192534" y="4931650"/>
          <a:ext cx="621357" cy="62135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9897F-FC09-402A-B156-F162AFC19758}">
      <dsp:nvSpPr>
        <dsp:cNvPr id="0" name=""/>
        <dsp:cNvSpPr/>
      </dsp:nvSpPr>
      <dsp:spPr>
        <a:xfrm>
          <a:off x="6881855" y="5043494"/>
          <a:ext cx="1242714" cy="39766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Intern</a:t>
          </a:r>
          <a:endParaRPr lang="en-MY" sz="1100" kern="1200" dirty="0"/>
        </a:p>
      </dsp:txBody>
      <dsp:txXfrm>
        <a:off x="6881855" y="5043494"/>
        <a:ext cx="1242714" cy="397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BB57-6D8E-4B92-9BDA-C56773D15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B3C6B-2E5F-43B5-9188-6FCA43160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8481-F5C0-4E78-A82A-2396609C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21C9-676C-49E7-A1AE-8BEC9294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CC97F-AFC7-452B-B842-5F84E479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931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298B-C734-449D-A47A-4EA60BB2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96E0C-592C-4879-8E4C-602D7E63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59BC-E7E7-4852-A0D0-FD96B241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F340-27D4-4DF1-9B96-19076301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3C82-B083-4752-BCD8-24470E31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35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A5A28-D604-40CB-8E2A-320ECEAF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109B6-D87C-4296-9666-73C36C71E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9C1C-9B3C-4F7E-B6E0-2C3BCFB1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E93A-A1A7-4582-BC7E-C7A6706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BA3F-5500-4F61-B686-79FBC2FA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92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1AA0-0142-4D20-A1A1-232B5A3C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B5AD-A52F-4CCF-9985-EA1FBBFD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8129D-8E16-443E-B144-34BCD20A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AB0A-BBB6-4137-ABD6-A37F805A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C0F3B-598B-4F23-AC60-5A8D22D4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448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EDBA-EF8A-4A9A-B274-775090BA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9400-5F20-4866-B14D-C4AB9902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520D-3613-4987-B49F-0F123EFB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9E264-AF44-4BE3-B9F5-3F7384C1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8885-13AB-460F-93B1-65ADF01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574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C26D-571C-4F27-BF8F-3762219D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5A1F-0EAB-4518-9940-1DDECB7E4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9685-EC26-4154-AF02-17A5D8A9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16A0-4E11-4509-AC24-7D5A27FF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922D0-0147-49FB-A0E9-6D5CBE79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5F702-C4B9-48BC-A3F2-3F0C8F06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6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1A83-55EA-41B2-B055-6948A85D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C1AF1-7D88-4579-8F13-5E706EF94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E47E-64F7-42E5-A0F2-9666637A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81364-2B87-4305-8C1A-A489E9C98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6F80D-27BE-4411-A9B7-BEE66D98F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CF71-E970-4AE3-B0E2-7BE24A31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DBF50-C214-4855-A939-A1D5BA06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0273F-EBAC-4FD5-812B-ED9A4E34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344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3513-E469-4DC6-9908-187D0C52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EDF52-037B-445B-9924-A813B2D1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4325C-0C41-4724-AB31-3F2B74D0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05FB4-E8A9-4747-A076-D1363706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009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9D7D1-BBE1-4DF6-A06B-26366D7D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2BC7C-8719-4535-9122-AF379B7E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5FB6B-6431-459D-9609-6CEC5BD8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52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CE83-7E42-4D54-B7BA-CFF63FC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2F93-EB03-49B2-AEE4-42C6DBD9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B4D8B-9399-48EF-A676-82F7FF92A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D3B30-766F-4AE3-B539-09A24268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35F2B-6791-4B11-A7CD-D02E75C6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4650A-4BA7-4924-B9DE-11F11A0D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940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00A1-900F-4177-B9DF-99B55A22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C7DDE-EB86-41F7-9B0F-BDF278064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96D49-B049-47BF-A1DF-BAB12C7C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05AD-0E02-4FF5-AE69-6D00E4D3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0DC37-1686-4486-BDC1-F1A114C6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1D5C-7CD5-49B1-BE10-7594226D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275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BEE83-5A6D-4158-8C24-9877FD79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C27A4-7F4E-4434-97A3-70DC7524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7AA1-B030-4264-A17B-B216F363C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4F25-A225-4BD4-A078-E0941CBE82EC}" type="datetimeFigureOut">
              <a:rPr lang="en-MY" smtClean="0"/>
              <a:t>17/4/2022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36FA-F1AB-481D-BB1B-B55C805F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AAF4-9054-4B1A-980E-36F5F5B5B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78E2-11BB-46C6-818B-DB045D06749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83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EFE628-65B0-47EF-8B98-FCC852EE9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500349"/>
              </p:ext>
            </p:extLst>
          </p:nvPr>
        </p:nvGraphicFramePr>
        <p:xfrm>
          <a:off x="2032000" y="719666"/>
          <a:ext cx="8128000" cy="6073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7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Istiak Hassan Emon</dc:creator>
  <cp:lastModifiedBy>Istiak Hassan Emon</cp:lastModifiedBy>
  <cp:revision>4</cp:revision>
  <dcterms:created xsi:type="dcterms:W3CDTF">2022-04-17T13:30:30Z</dcterms:created>
  <dcterms:modified xsi:type="dcterms:W3CDTF">2022-04-17T14:53:31Z</dcterms:modified>
</cp:coreProperties>
</file>