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80" r:id="rId4"/>
    <p:sldId id="281" r:id="rId5"/>
    <p:sldId id="260" r:id="rId6"/>
    <p:sldId id="285" r:id="rId7"/>
    <p:sldId id="283" r:id="rId8"/>
    <p:sldId id="286" r:id="rId9"/>
    <p:sldId id="284" r:id="rId10"/>
    <p:sldId id="289" r:id="rId11"/>
    <p:sldId id="290" r:id="rId12"/>
    <p:sldId id="261" r:id="rId13"/>
    <p:sldId id="262" r:id="rId14"/>
    <p:sldId id="291" r:id="rId15"/>
    <p:sldId id="292" r:id="rId16"/>
    <p:sldId id="263" r:id="rId17"/>
    <p:sldId id="282" r:id="rId18"/>
    <p:sldId id="287" r:id="rId19"/>
    <p:sldId id="288" r:id="rId20"/>
    <p:sldId id="264" r:id="rId21"/>
    <p:sldId id="266" r:id="rId22"/>
    <p:sldId id="267" r:id="rId23"/>
    <p:sldId id="277" r:id="rId24"/>
    <p:sldId id="273" r:id="rId25"/>
    <p:sldId id="274" r:id="rId26"/>
    <p:sldId id="269" r:id="rId27"/>
    <p:sldId id="275" r:id="rId28"/>
    <p:sldId id="276" r:id="rId29"/>
    <p:sldId id="270" r:id="rId30"/>
    <p:sldId id="278" r:id="rId31"/>
    <p:sldId id="279" r:id="rId32"/>
    <p:sldId id="271" r:id="rId33"/>
    <p:sldId id="272" r:id="rId3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01BD-E351-4F5F-8165-26DB1071D336}" type="datetimeFigureOut">
              <a:rPr lang="zh-TW" altLang="en-US" smtClean="0"/>
              <a:t>2018/2/27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7AE1-3909-4929-A1BD-9618274C0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616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01BD-E351-4F5F-8165-26DB1071D336}" type="datetimeFigureOut">
              <a:rPr lang="zh-TW" altLang="en-US" smtClean="0"/>
              <a:t>2018/2/27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7AE1-3909-4929-A1BD-9618274C0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7348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01BD-E351-4F5F-8165-26DB1071D336}" type="datetimeFigureOut">
              <a:rPr lang="zh-TW" altLang="en-US" smtClean="0"/>
              <a:t>2018/2/27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7AE1-3909-4929-A1BD-9618274C0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6482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01BD-E351-4F5F-8165-26DB1071D336}" type="datetimeFigureOut">
              <a:rPr lang="zh-TW" altLang="en-US" smtClean="0"/>
              <a:t>2018/2/27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7AE1-3909-4929-A1BD-9618274C0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1377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01BD-E351-4F5F-8165-26DB1071D336}" type="datetimeFigureOut">
              <a:rPr lang="zh-TW" altLang="en-US" smtClean="0"/>
              <a:t>2018/2/27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7AE1-3909-4929-A1BD-9618274C0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876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01BD-E351-4F5F-8165-26DB1071D336}" type="datetimeFigureOut">
              <a:rPr lang="zh-TW" altLang="en-US" smtClean="0"/>
              <a:t>2018/2/27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7AE1-3909-4929-A1BD-9618274C0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9966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01BD-E351-4F5F-8165-26DB1071D336}" type="datetimeFigureOut">
              <a:rPr lang="zh-TW" altLang="en-US" smtClean="0"/>
              <a:t>2018/2/27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7AE1-3909-4929-A1BD-9618274C0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7005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01BD-E351-4F5F-8165-26DB1071D336}" type="datetimeFigureOut">
              <a:rPr lang="zh-TW" altLang="en-US" smtClean="0"/>
              <a:t>2018/2/27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7AE1-3909-4929-A1BD-9618274C0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3430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01BD-E351-4F5F-8165-26DB1071D336}" type="datetimeFigureOut">
              <a:rPr lang="zh-TW" altLang="en-US" smtClean="0"/>
              <a:t>2018/2/27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7AE1-3909-4929-A1BD-9618274C0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362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01BD-E351-4F5F-8165-26DB1071D336}" type="datetimeFigureOut">
              <a:rPr lang="zh-TW" altLang="en-US" smtClean="0"/>
              <a:t>2018/2/27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7AE1-3909-4929-A1BD-9618274C0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076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01BD-E351-4F5F-8165-26DB1071D336}" type="datetimeFigureOut">
              <a:rPr lang="zh-TW" altLang="en-US" smtClean="0"/>
              <a:t>2018/2/27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7AE1-3909-4929-A1BD-9618274C0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306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01BD-E351-4F5F-8165-26DB1071D336}" type="datetimeFigureOut">
              <a:rPr lang="zh-TW" altLang="en-US" smtClean="0"/>
              <a:t>2018/2/27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47AE1-3909-4929-A1BD-9618274C0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7190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1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網站</a:t>
            </a:r>
            <a:r>
              <a:rPr lang="zh-TW" altLang="en-US" sz="2800" dirty="0" smtClean="0"/>
              <a:t>首頁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15796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網站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zh-TW" altLang="en-US" sz="900" dirty="0" smtClean="0">
                <a:solidFill>
                  <a:schemeClr val="tx1"/>
                </a:solidFill>
              </a:rPr>
              <a:t>文章</a:t>
            </a:r>
            <a:endParaRPr lang="en-US" altLang="zh-TW" sz="9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376772"/>
              </p:ext>
            </p:extLst>
          </p:nvPr>
        </p:nvGraphicFramePr>
        <p:xfrm>
          <a:off x="90612" y="836712"/>
          <a:ext cx="8962772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8332"/>
                <a:gridCol w="1658446"/>
                <a:gridCol w="2798628"/>
                <a:gridCol w="209736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時間</a:t>
                      </a:r>
                      <a:endParaRPr lang="zh-TW" altLang="en-US" sz="12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標題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觀看人數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功能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2017-01-11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: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13:25.315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AAAA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321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2015-12-21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: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18:11.644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VVVV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222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21" name="直線接點 20"/>
          <p:cNvCxnSpPr/>
          <p:nvPr/>
        </p:nvCxnSpPr>
        <p:spPr>
          <a:xfrm>
            <a:off x="289798" y="3789040"/>
            <a:ext cx="85644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7425414" y="1266069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23" name="圓角矩形 22"/>
          <p:cNvSpPr/>
          <p:nvPr/>
        </p:nvSpPr>
        <p:spPr>
          <a:xfrm>
            <a:off x="8100392" y="1266069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4" name="圓角矩形 23"/>
          <p:cNvSpPr/>
          <p:nvPr/>
        </p:nvSpPr>
        <p:spPr>
          <a:xfrm>
            <a:off x="7425414" y="1628800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25" name="圓角矩形 24"/>
          <p:cNvSpPr/>
          <p:nvPr/>
        </p:nvSpPr>
        <p:spPr>
          <a:xfrm>
            <a:off x="8100392" y="1628800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666829" y="4024581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9" name="圓角矩形 28"/>
          <p:cNvSpPr/>
          <p:nvPr/>
        </p:nvSpPr>
        <p:spPr>
          <a:xfrm>
            <a:off x="6240744" y="4007523"/>
            <a:ext cx="121157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選擇檔案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259632" y="4550226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內文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34" name="圓角矩形 33"/>
          <p:cNvSpPr/>
          <p:nvPr/>
        </p:nvSpPr>
        <p:spPr>
          <a:xfrm>
            <a:off x="6777342" y="5805264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清除</a:t>
            </a:r>
          </a:p>
        </p:txBody>
      </p:sp>
      <p:sp>
        <p:nvSpPr>
          <p:cNvPr id="35" name="圓角矩形 34"/>
          <p:cNvSpPr/>
          <p:nvPr/>
        </p:nvSpPr>
        <p:spPr>
          <a:xfrm>
            <a:off x="7452320" y="5805264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送出</a:t>
            </a:r>
          </a:p>
        </p:txBody>
      </p:sp>
      <p:sp>
        <p:nvSpPr>
          <p:cNvPr id="39" name="文字方塊 38"/>
          <p:cNvSpPr txBox="1"/>
          <p:nvPr/>
        </p:nvSpPr>
        <p:spPr>
          <a:xfrm>
            <a:off x="1833546" y="4891807"/>
            <a:ext cx="6152861" cy="7694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140586" y="4016084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41" name="圓角矩形 40"/>
          <p:cNvSpPr/>
          <p:nvPr/>
        </p:nvSpPr>
        <p:spPr>
          <a:xfrm>
            <a:off x="2652747" y="4005064"/>
            <a:ext cx="2366010" cy="2649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等腰三角形 46"/>
          <p:cNvSpPr/>
          <p:nvPr/>
        </p:nvSpPr>
        <p:spPr>
          <a:xfrm rot="10800000">
            <a:off x="1691679" y="980724"/>
            <a:ext cx="72009" cy="9830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6478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文章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2017-01-11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sz="900" dirty="0">
                <a:solidFill>
                  <a:schemeClr val="tx1"/>
                </a:solidFill>
              </a:rPr>
              <a:t> 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(</a:t>
            </a:r>
            <a:r>
              <a:rPr lang="zh-TW" altLang="en-US" sz="900" dirty="0" smtClean="0">
                <a:solidFill>
                  <a:schemeClr val="tx1"/>
                </a:solidFill>
              </a:rPr>
              <a:t>  </a:t>
            </a:r>
            <a:r>
              <a:rPr lang="zh-TW" altLang="en-US" sz="900" dirty="0" smtClean="0">
                <a:solidFill>
                  <a:schemeClr val="tx1"/>
                </a:solidFill>
              </a:rPr>
              <a:t>修改 </a:t>
            </a:r>
            <a:r>
              <a:rPr lang="en-US" altLang="zh-TW" sz="900" dirty="0" smtClean="0">
                <a:solidFill>
                  <a:schemeClr val="tx1"/>
                </a:solidFill>
              </a:rPr>
              <a:t>)</a:t>
            </a:r>
            <a:endParaRPr lang="zh-TW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153779" y="2769120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1704240" y="2760413"/>
            <a:ext cx="164990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 123</a:t>
            </a:r>
            <a:endParaRPr lang="zh-TW" altLang="en-US" sz="11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6084168" y="2763998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6" name="圓角矩形 25"/>
          <p:cNvSpPr/>
          <p:nvPr/>
        </p:nvSpPr>
        <p:spPr>
          <a:xfrm>
            <a:off x="6658083" y="2746940"/>
            <a:ext cx="121157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顯示照片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153778" y="3326090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內文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1727693" y="3667671"/>
            <a:ext cx="6152861" cy="14465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</p:txBody>
      </p:sp>
      <p:sp>
        <p:nvSpPr>
          <p:cNvPr id="34" name="圓角矩形 33"/>
          <p:cNvSpPr/>
          <p:nvPr/>
        </p:nvSpPr>
        <p:spPr>
          <a:xfrm>
            <a:off x="6668978" y="5308516"/>
            <a:ext cx="1215390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確定修改</a:t>
            </a:r>
            <a:endParaRPr lang="zh-TW" altLang="en-US" sz="1100" dirty="0"/>
          </a:p>
        </p:txBody>
      </p:sp>
      <p:sp>
        <p:nvSpPr>
          <p:cNvPr id="2" name="矩形 1"/>
          <p:cNvSpPr/>
          <p:nvPr/>
        </p:nvSpPr>
        <p:spPr>
          <a:xfrm>
            <a:off x="2943610" y="1916832"/>
            <a:ext cx="3236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2017-01-11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dirty="0" smtClean="0">
                <a:solidFill>
                  <a:schemeClr val="tx1"/>
                </a:solidFill>
              </a:rPr>
              <a:t>  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  修改 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3594426" y="2750344"/>
            <a:ext cx="8335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/>
              <a:t>觀看</a:t>
            </a:r>
            <a:r>
              <a:rPr lang="zh-TW" altLang="en-US" sz="1050" dirty="0" smtClean="0"/>
              <a:t>人數</a:t>
            </a:r>
            <a:r>
              <a:rPr lang="en-US" altLang="zh-TW" sz="1050" dirty="0" smtClean="0"/>
              <a:t>:</a:t>
            </a:r>
            <a:endParaRPr lang="zh-TW" altLang="en-US" sz="105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4427985" y="2741637"/>
            <a:ext cx="1366806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 smtClean="0">
                <a:solidFill>
                  <a:schemeClr val="bg1">
                    <a:lumMod val="50000"/>
                  </a:schemeClr>
                </a:solidFill>
              </a:rPr>
              <a:t>333</a:t>
            </a:r>
            <a:endParaRPr lang="zh-TW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46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網站之課程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421204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網站之新聞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1242538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網站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zh-TW" altLang="en-US" sz="900" dirty="0" smtClean="0">
                <a:solidFill>
                  <a:schemeClr val="tx1"/>
                </a:solidFill>
              </a:rPr>
              <a:t>新聞</a:t>
            </a:r>
            <a:endParaRPr lang="en-US" altLang="zh-TW" sz="9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749279"/>
              </p:ext>
            </p:extLst>
          </p:nvPr>
        </p:nvGraphicFramePr>
        <p:xfrm>
          <a:off x="90612" y="836712"/>
          <a:ext cx="8962772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8332"/>
                <a:gridCol w="1658446"/>
                <a:gridCol w="2798628"/>
                <a:gridCol w="209736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時間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標題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觀看人數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功能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2017-01-11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: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13:25.315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AAAA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321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2015-12-21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: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18:11.644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VVVV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222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21" name="直線接點 20"/>
          <p:cNvCxnSpPr/>
          <p:nvPr/>
        </p:nvCxnSpPr>
        <p:spPr>
          <a:xfrm>
            <a:off x="289798" y="3789040"/>
            <a:ext cx="85644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7425414" y="1196752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23" name="圓角矩形 22"/>
          <p:cNvSpPr/>
          <p:nvPr/>
        </p:nvSpPr>
        <p:spPr>
          <a:xfrm>
            <a:off x="8100392" y="1196752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4" name="圓角矩形 23"/>
          <p:cNvSpPr/>
          <p:nvPr/>
        </p:nvSpPr>
        <p:spPr>
          <a:xfrm>
            <a:off x="7425414" y="1559483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25" name="圓角矩形 24"/>
          <p:cNvSpPr/>
          <p:nvPr/>
        </p:nvSpPr>
        <p:spPr>
          <a:xfrm>
            <a:off x="8100392" y="1559483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364088" y="4024581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9" name="圓角矩形 28"/>
          <p:cNvSpPr/>
          <p:nvPr/>
        </p:nvSpPr>
        <p:spPr>
          <a:xfrm>
            <a:off x="5938003" y="4007523"/>
            <a:ext cx="121157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選擇檔案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6876256" y="4653136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清除</a:t>
            </a:r>
          </a:p>
        </p:txBody>
      </p:sp>
      <p:sp>
        <p:nvSpPr>
          <p:cNvPr id="35" name="圓角矩形 34"/>
          <p:cNvSpPr/>
          <p:nvPr/>
        </p:nvSpPr>
        <p:spPr>
          <a:xfrm>
            <a:off x="7551234" y="4653136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送出</a:t>
            </a:r>
          </a:p>
        </p:txBody>
      </p:sp>
      <p:sp>
        <p:nvSpPr>
          <p:cNvPr id="40" name="文字方塊 39"/>
          <p:cNvSpPr txBox="1"/>
          <p:nvPr/>
        </p:nvSpPr>
        <p:spPr>
          <a:xfrm>
            <a:off x="2213608" y="4024581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41" name="圓角矩形 40"/>
          <p:cNvSpPr/>
          <p:nvPr/>
        </p:nvSpPr>
        <p:spPr>
          <a:xfrm>
            <a:off x="2725769" y="4013561"/>
            <a:ext cx="2366010" cy="2649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等腰三角形 46"/>
          <p:cNvSpPr/>
          <p:nvPr/>
        </p:nvSpPr>
        <p:spPr>
          <a:xfrm rot="10800000">
            <a:off x="1691679" y="980724"/>
            <a:ext cx="72009" cy="9830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404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新聞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2017-01-11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sz="900" dirty="0">
                <a:solidFill>
                  <a:schemeClr val="tx1"/>
                </a:solidFill>
              </a:rPr>
              <a:t> 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(</a:t>
            </a:r>
            <a:r>
              <a:rPr lang="zh-TW" altLang="en-US" sz="900" dirty="0" smtClean="0">
                <a:solidFill>
                  <a:schemeClr val="tx1"/>
                </a:solidFill>
              </a:rPr>
              <a:t>  </a:t>
            </a:r>
            <a:r>
              <a:rPr lang="zh-TW" altLang="en-US" sz="900" dirty="0" smtClean="0">
                <a:solidFill>
                  <a:schemeClr val="tx1"/>
                </a:solidFill>
              </a:rPr>
              <a:t>修改 </a:t>
            </a:r>
            <a:r>
              <a:rPr lang="en-US" altLang="zh-TW" sz="900" dirty="0" smtClean="0">
                <a:solidFill>
                  <a:schemeClr val="tx1"/>
                </a:solidFill>
              </a:rPr>
              <a:t>)</a:t>
            </a:r>
            <a:endParaRPr lang="zh-TW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153779" y="3607132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1704240" y="3598425"/>
            <a:ext cx="164990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 123</a:t>
            </a:r>
            <a:endParaRPr lang="zh-TW" altLang="en-US" sz="11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6084168" y="3602010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6" name="圓角矩形 25"/>
          <p:cNvSpPr/>
          <p:nvPr/>
        </p:nvSpPr>
        <p:spPr>
          <a:xfrm>
            <a:off x="6658083" y="3584952"/>
            <a:ext cx="121157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顯示照片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6658083" y="4581128"/>
            <a:ext cx="121157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確定修改</a:t>
            </a:r>
            <a:endParaRPr lang="zh-TW" altLang="en-US" sz="1100" dirty="0"/>
          </a:p>
        </p:txBody>
      </p:sp>
      <p:sp>
        <p:nvSpPr>
          <p:cNvPr id="2" name="矩形 1"/>
          <p:cNvSpPr/>
          <p:nvPr/>
        </p:nvSpPr>
        <p:spPr>
          <a:xfrm>
            <a:off x="2943610" y="2754844"/>
            <a:ext cx="3236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2017-01-11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dirty="0" smtClean="0">
                <a:solidFill>
                  <a:schemeClr val="tx1"/>
                </a:solidFill>
              </a:rPr>
              <a:t>  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  修改 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3594426" y="3588356"/>
            <a:ext cx="8335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/>
              <a:t>觀看</a:t>
            </a:r>
            <a:r>
              <a:rPr lang="zh-TW" altLang="en-US" sz="1050" dirty="0" smtClean="0"/>
              <a:t>人數</a:t>
            </a:r>
            <a:r>
              <a:rPr lang="en-US" altLang="zh-TW" sz="1050" dirty="0" smtClean="0"/>
              <a:t>:</a:t>
            </a:r>
            <a:endParaRPr lang="zh-TW" altLang="en-US" sz="105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4427985" y="3579649"/>
            <a:ext cx="1366806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 smtClean="0">
                <a:solidFill>
                  <a:schemeClr val="bg1">
                    <a:lumMod val="50000"/>
                  </a:schemeClr>
                </a:solidFill>
              </a:rPr>
              <a:t>333</a:t>
            </a:r>
            <a:endParaRPr lang="zh-TW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72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網站之</a:t>
            </a:r>
            <a:r>
              <a:rPr lang="zh-TW" altLang="en-US" sz="2800" dirty="0"/>
              <a:t>商店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3476985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網站之直播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3151979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網站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zh-TW" altLang="en-US" sz="900" dirty="0" smtClean="0">
                <a:solidFill>
                  <a:schemeClr val="tx1"/>
                </a:solidFill>
              </a:rPr>
              <a:t>直播</a:t>
            </a:r>
            <a:endParaRPr lang="en-US" altLang="zh-TW" sz="9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62074"/>
              </p:ext>
            </p:extLst>
          </p:nvPr>
        </p:nvGraphicFramePr>
        <p:xfrm>
          <a:off x="90612" y="836712"/>
          <a:ext cx="8962772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8332"/>
                <a:gridCol w="1658446"/>
                <a:gridCol w="2798628"/>
                <a:gridCol w="209736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直播時間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標題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預約觀看人數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功能</a:t>
                      </a:r>
                      <a:endParaRPr lang="zh-TW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2017-01-11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: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13:25.315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AAAA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56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2015-12-21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: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18:11.644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VVVV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44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21" name="直線接點 20"/>
          <p:cNvCxnSpPr/>
          <p:nvPr/>
        </p:nvCxnSpPr>
        <p:spPr>
          <a:xfrm>
            <a:off x="289798" y="3789040"/>
            <a:ext cx="85644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7092280" y="1271451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23" name="圓角矩形 22"/>
          <p:cNvSpPr/>
          <p:nvPr/>
        </p:nvSpPr>
        <p:spPr>
          <a:xfrm>
            <a:off x="7767258" y="1271451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4" name="圓角矩形 23"/>
          <p:cNvSpPr/>
          <p:nvPr/>
        </p:nvSpPr>
        <p:spPr>
          <a:xfrm>
            <a:off x="7092280" y="1634182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25" name="圓角矩形 24"/>
          <p:cNvSpPr/>
          <p:nvPr/>
        </p:nvSpPr>
        <p:spPr>
          <a:xfrm>
            <a:off x="7767258" y="1634182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666829" y="4024581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9" name="圓角矩形 28"/>
          <p:cNvSpPr/>
          <p:nvPr/>
        </p:nvSpPr>
        <p:spPr>
          <a:xfrm>
            <a:off x="6240744" y="4007523"/>
            <a:ext cx="121157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選擇檔案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259632" y="4550226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內文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676972" y="4552255"/>
            <a:ext cx="32998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smtClean="0"/>
              <a:t>(</a:t>
            </a:r>
            <a:r>
              <a:rPr lang="zh-TW" altLang="en-US" sz="1050" dirty="0" smtClean="0"/>
              <a:t> 最多</a:t>
            </a:r>
            <a:r>
              <a:rPr lang="en-US" altLang="zh-TW" sz="1050" dirty="0" smtClean="0"/>
              <a:t>30</a:t>
            </a:r>
            <a:r>
              <a:rPr lang="zh-TW" altLang="en-US" sz="1050" dirty="0" smtClean="0"/>
              <a:t>個字並不需換行</a:t>
            </a:r>
            <a:r>
              <a:rPr lang="en-US" altLang="zh-TW" sz="1050" dirty="0" smtClean="0"/>
              <a:t>)</a:t>
            </a:r>
            <a:endParaRPr lang="zh-TW" altLang="en-US" sz="1050" dirty="0"/>
          </a:p>
        </p:txBody>
      </p:sp>
      <p:sp>
        <p:nvSpPr>
          <p:cNvPr id="34" name="圓角矩形 33"/>
          <p:cNvSpPr/>
          <p:nvPr/>
        </p:nvSpPr>
        <p:spPr>
          <a:xfrm>
            <a:off x="6777342" y="5805264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清除</a:t>
            </a:r>
          </a:p>
        </p:txBody>
      </p:sp>
      <p:sp>
        <p:nvSpPr>
          <p:cNvPr id="35" name="圓角矩形 34"/>
          <p:cNvSpPr/>
          <p:nvPr/>
        </p:nvSpPr>
        <p:spPr>
          <a:xfrm>
            <a:off x="7452320" y="5805264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送出</a:t>
            </a:r>
          </a:p>
        </p:txBody>
      </p:sp>
      <p:sp>
        <p:nvSpPr>
          <p:cNvPr id="39" name="文字方塊 38"/>
          <p:cNvSpPr txBox="1"/>
          <p:nvPr/>
        </p:nvSpPr>
        <p:spPr>
          <a:xfrm>
            <a:off x="1833546" y="4891807"/>
            <a:ext cx="6152861" cy="7694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140586" y="4016084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41" name="圓角矩形 40"/>
          <p:cNvSpPr/>
          <p:nvPr/>
        </p:nvSpPr>
        <p:spPr>
          <a:xfrm>
            <a:off x="2652747" y="4005064"/>
            <a:ext cx="2366010" cy="2649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圓角矩形 44"/>
          <p:cNvSpPr/>
          <p:nvPr/>
        </p:nvSpPr>
        <p:spPr>
          <a:xfrm>
            <a:off x="8423714" y="1271451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開啟</a:t>
            </a:r>
            <a:endParaRPr lang="zh-TW" altLang="en-US" sz="1100" dirty="0"/>
          </a:p>
        </p:txBody>
      </p:sp>
      <p:sp>
        <p:nvSpPr>
          <p:cNvPr id="46" name="圓角矩形 45"/>
          <p:cNvSpPr/>
          <p:nvPr/>
        </p:nvSpPr>
        <p:spPr>
          <a:xfrm>
            <a:off x="8423714" y="1634182"/>
            <a:ext cx="504056" cy="288032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關閉</a:t>
            </a:r>
          </a:p>
        </p:txBody>
      </p:sp>
      <p:sp>
        <p:nvSpPr>
          <p:cNvPr id="47" name="等腰三角形 46"/>
          <p:cNvSpPr/>
          <p:nvPr/>
        </p:nvSpPr>
        <p:spPr>
          <a:xfrm rot="10800000">
            <a:off x="1691679" y="980724"/>
            <a:ext cx="72009" cy="9830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165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直播</a:t>
            </a:r>
            <a:r>
              <a:rPr lang="zh-TW" altLang="en-US" sz="900" dirty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2017-01-11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sz="900" dirty="0">
                <a:solidFill>
                  <a:schemeClr val="tx1"/>
                </a:solidFill>
              </a:rPr>
              <a:t> 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(</a:t>
            </a:r>
            <a:r>
              <a:rPr lang="zh-TW" altLang="en-US" sz="900" dirty="0" smtClean="0">
                <a:solidFill>
                  <a:schemeClr val="tx1"/>
                </a:solidFill>
              </a:rPr>
              <a:t>  </a:t>
            </a:r>
            <a:r>
              <a:rPr lang="zh-TW" altLang="en-US" sz="900" dirty="0" smtClean="0">
                <a:solidFill>
                  <a:schemeClr val="tx1"/>
                </a:solidFill>
              </a:rPr>
              <a:t>修改 </a:t>
            </a:r>
            <a:r>
              <a:rPr lang="en-US" altLang="zh-TW" sz="900" dirty="0" smtClean="0">
                <a:solidFill>
                  <a:schemeClr val="tx1"/>
                </a:solidFill>
              </a:rPr>
              <a:t>)</a:t>
            </a:r>
            <a:endParaRPr lang="zh-TW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153779" y="2905828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1704240" y="2897121"/>
            <a:ext cx="164990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 123</a:t>
            </a:r>
            <a:endParaRPr lang="zh-TW" altLang="en-US" sz="11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6084168" y="2900706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6" name="圓角矩形 25"/>
          <p:cNvSpPr/>
          <p:nvPr/>
        </p:nvSpPr>
        <p:spPr>
          <a:xfrm>
            <a:off x="6658083" y="2883648"/>
            <a:ext cx="121157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顯示照片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153778" y="3462798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內文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1571118" y="3464827"/>
            <a:ext cx="32998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smtClean="0"/>
              <a:t>(</a:t>
            </a:r>
            <a:r>
              <a:rPr lang="zh-TW" altLang="en-US" sz="1050" dirty="0" smtClean="0"/>
              <a:t> 最多</a:t>
            </a:r>
            <a:r>
              <a:rPr lang="en-US" altLang="zh-TW" sz="1050" dirty="0" smtClean="0"/>
              <a:t>30</a:t>
            </a:r>
            <a:r>
              <a:rPr lang="zh-TW" altLang="en-US" sz="1050" dirty="0" smtClean="0"/>
              <a:t>個字並不需換行</a:t>
            </a:r>
            <a:r>
              <a:rPr lang="en-US" altLang="zh-TW" sz="1050" dirty="0" smtClean="0"/>
              <a:t>)</a:t>
            </a:r>
            <a:endParaRPr lang="zh-TW" altLang="en-US" sz="105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1727693" y="3804379"/>
            <a:ext cx="6152861" cy="7694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/>
          </a:p>
        </p:txBody>
      </p:sp>
      <p:sp>
        <p:nvSpPr>
          <p:cNvPr id="34" name="圓角矩形 33"/>
          <p:cNvSpPr/>
          <p:nvPr/>
        </p:nvSpPr>
        <p:spPr>
          <a:xfrm>
            <a:off x="6668978" y="4797152"/>
            <a:ext cx="1215390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確定修改</a:t>
            </a:r>
            <a:endParaRPr lang="zh-TW" altLang="en-US" sz="1100" dirty="0"/>
          </a:p>
        </p:txBody>
      </p:sp>
      <p:sp>
        <p:nvSpPr>
          <p:cNvPr id="2" name="矩形 1"/>
          <p:cNvSpPr/>
          <p:nvPr/>
        </p:nvSpPr>
        <p:spPr>
          <a:xfrm>
            <a:off x="2943610" y="2053540"/>
            <a:ext cx="3236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2017-01-11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dirty="0" smtClean="0">
                <a:solidFill>
                  <a:schemeClr val="tx1"/>
                </a:solidFill>
              </a:rPr>
              <a:t>  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  修改 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3594426" y="2887052"/>
            <a:ext cx="8335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預估人數：</a:t>
            </a:r>
            <a:endParaRPr lang="zh-TW" altLang="en-US" sz="105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4427985" y="2878345"/>
            <a:ext cx="1366806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 smtClean="0">
                <a:solidFill>
                  <a:schemeClr val="bg1">
                    <a:lumMod val="50000"/>
                  </a:schemeClr>
                </a:solidFill>
              </a:rPr>
              <a:t>333</a:t>
            </a:r>
            <a:endParaRPr lang="zh-TW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04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網站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交易紀錄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6444208" y="863134"/>
            <a:ext cx="14045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/>
              <a:t>提早</a:t>
            </a:r>
            <a:r>
              <a:rPr lang="en-US" altLang="zh-TW" sz="1100" dirty="0" smtClean="0"/>
              <a:t>N</a:t>
            </a:r>
            <a:r>
              <a:rPr lang="zh-TW" altLang="en-US" sz="1100" dirty="0" smtClean="0"/>
              <a:t>天信箱提醒</a:t>
            </a:r>
            <a:r>
              <a:rPr lang="zh-TW" altLang="en-US" sz="1100" dirty="0"/>
              <a:t>：</a:t>
            </a:r>
          </a:p>
        </p:txBody>
      </p:sp>
      <p:sp>
        <p:nvSpPr>
          <p:cNvPr id="11" name="矩形 10"/>
          <p:cNvSpPr/>
          <p:nvPr/>
        </p:nvSpPr>
        <p:spPr>
          <a:xfrm>
            <a:off x="7777520" y="863134"/>
            <a:ext cx="457398" cy="26161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3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8378720" y="863134"/>
            <a:ext cx="594207" cy="23890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修改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256080"/>
              </p:ext>
            </p:extLst>
          </p:nvPr>
        </p:nvGraphicFramePr>
        <p:xfrm>
          <a:off x="251512" y="1740521"/>
          <a:ext cx="8721414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3569"/>
                <a:gridCol w="922703"/>
                <a:gridCol w="1440160"/>
                <a:gridCol w="1080120"/>
                <a:gridCol w="1728192"/>
                <a:gridCol w="20966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訂單編號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會員編號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商品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交易狀態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時間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功能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ORDER-000001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132503131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>
                          <a:solidFill>
                            <a:srgbClr val="00B050"/>
                          </a:solidFill>
                        </a:rPr>
                        <a:t>交易成功</a:t>
                      </a:r>
                      <a:endParaRPr lang="zh-TW" altLang="en-US" sz="10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2017-12-22:13.25.123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ORDER-000002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31215123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dirty="0" smtClean="0">
                          <a:solidFill>
                            <a:srgbClr val="FF0000"/>
                          </a:solidFill>
                        </a:rPr>
                        <a:t>交易失敗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2017-12-22:13.25.123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ORDER-000002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31215123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處理中</a:t>
                      </a:r>
                      <a:endParaRPr lang="zh-TW" altLang="en-US" sz="10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2017-12-22:13.25.123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處理中</a:t>
                      </a:r>
                      <a:endParaRPr lang="zh-TW" altLang="en-US" sz="10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2" name="圓角矩形 21"/>
          <p:cNvSpPr/>
          <p:nvPr/>
        </p:nvSpPr>
        <p:spPr>
          <a:xfrm>
            <a:off x="3203848" y="1340770"/>
            <a:ext cx="1224136" cy="238907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交易完成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4661682" y="1340769"/>
            <a:ext cx="1224136" cy="238907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尚未完成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24" name="圓角矩形 23"/>
          <p:cNvSpPr/>
          <p:nvPr/>
        </p:nvSpPr>
        <p:spPr>
          <a:xfrm>
            <a:off x="8027751" y="2166930"/>
            <a:ext cx="792721" cy="23890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chemeClr val="bg1"/>
                </a:solidFill>
              </a:rPr>
              <a:t>刪除</a:t>
            </a:r>
          </a:p>
        </p:txBody>
      </p:sp>
      <p:sp>
        <p:nvSpPr>
          <p:cNvPr id="26" name="圓角矩形 25"/>
          <p:cNvSpPr/>
          <p:nvPr/>
        </p:nvSpPr>
        <p:spPr>
          <a:xfrm>
            <a:off x="1797399" y="1340768"/>
            <a:ext cx="1152128" cy="23890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恢復</a:t>
            </a:r>
            <a:r>
              <a:rPr lang="zh-TW" altLang="en-US" sz="900" dirty="0" smtClean="0">
                <a:solidFill>
                  <a:schemeClr val="bg1"/>
                </a:solidFill>
              </a:rPr>
              <a:t>顯示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27" name="圓角矩形 26"/>
          <p:cNvSpPr/>
          <p:nvPr/>
        </p:nvSpPr>
        <p:spPr>
          <a:xfrm>
            <a:off x="2791989" y="2197973"/>
            <a:ext cx="1080120" cy="23890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chemeClr val="bg1"/>
                </a:solidFill>
              </a:rPr>
              <a:t>顯示</a:t>
            </a:r>
          </a:p>
        </p:txBody>
      </p:sp>
      <p:sp>
        <p:nvSpPr>
          <p:cNvPr id="28" name="圓角矩形 27"/>
          <p:cNvSpPr/>
          <p:nvPr/>
        </p:nvSpPr>
        <p:spPr>
          <a:xfrm>
            <a:off x="7020272" y="2166930"/>
            <a:ext cx="828488" cy="238907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已出貨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29" name="圓角矩形 28"/>
          <p:cNvSpPr/>
          <p:nvPr/>
        </p:nvSpPr>
        <p:spPr>
          <a:xfrm>
            <a:off x="8027751" y="2480243"/>
            <a:ext cx="792721" cy="23890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chemeClr val="bg1"/>
                </a:solidFill>
              </a:rPr>
              <a:t>刪除</a:t>
            </a:r>
          </a:p>
        </p:txBody>
      </p:sp>
      <p:sp>
        <p:nvSpPr>
          <p:cNvPr id="30" name="圓角矩形 29"/>
          <p:cNvSpPr/>
          <p:nvPr/>
        </p:nvSpPr>
        <p:spPr>
          <a:xfrm>
            <a:off x="2791989" y="2520745"/>
            <a:ext cx="1080120" cy="23890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顯示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31" name="圓角矩形 30"/>
          <p:cNvSpPr/>
          <p:nvPr/>
        </p:nvSpPr>
        <p:spPr>
          <a:xfrm>
            <a:off x="7020272" y="2480243"/>
            <a:ext cx="828488" cy="23890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通知</a:t>
            </a:r>
            <a:r>
              <a:rPr lang="zh-TW" altLang="en-US" sz="900" dirty="0">
                <a:solidFill>
                  <a:schemeClr val="bg1"/>
                </a:solidFill>
              </a:rPr>
              <a:t>出貨</a:t>
            </a:r>
          </a:p>
        </p:txBody>
      </p:sp>
      <p:sp>
        <p:nvSpPr>
          <p:cNvPr id="33" name="圓角矩形 32"/>
          <p:cNvSpPr/>
          <p:nvPr/>
        </p:nvSpPr>
        <p:spPr>
          <a:xfrm>
            <a:off x="2791989" y="2865668"/>
            <a:ext cx="1080120" cy="23890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顯示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6119855" y="1341066"/>
            <a:ext cx="1260457" cy="23890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取消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954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網站之交易紀錄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2334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綠寵物首頁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263659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點擊率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cxnSp>
        <p:nvCxnSpPr>
          <p:cNvPr id="3" name="直線接點 2"/>
          <p:cNvCxnSpPr/>
          <p:nvPr/>
        </p:nvCxnSpPr>
        <p:spPr>
          <a:xfrm>
            <a:off x="7236296" y="836712"/>
            <a:ext cx="0" cy="5832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36261"/>
              </p:ext>
            </p:extLst>
          </p:nvPr>
        </p:nvGraphicFramePr>
        <p:xfrm>
          <a:off x="7374714" y="836711"/>
          <a:ext cx="1678670" cy="2432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9335"/>
                <a:gridCol w="839335"/>
              </a:tblGrid>
              <a:tr h="405465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總量表</a:t>
                      </a:r>
                      <a:endParaRPr lang="zh-TW" alt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546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用戶量</a:t>
                      </a:r>
                      <a:endParaRPr lang="zh-TW" altLang="en-US" sz="10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9999</a:t>
                      </a:r>
                      <a:endParaRPr lang="zh-TW" altLang="en-US" sz="10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0546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下載量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9999</a:t>
                      </a:r>
                      <a:endParaRPr lang="zh-TW" altLang="en-US" sz="1000" dirty="0"/>
                    </a:p>
                  </a:txBody>
                  <a:tcPr anchor="ctr"/>
                </a:tc>
              </a:tr>
              <a:tr h="40546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粉絲團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9999</a:t>
                      </a:r>
                      <a:endParaRPr lang="zh-TW" altLang="en-US" sz="1000" dirty="0"/>
                    </a:p>
                  </a:txBody>
                  <a:tcPr anchor="ctr"/>
                </a:tc>
              </a:tr>
              <a:tr h="40546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部落格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9999</a:t>
                      </a:r>
                      <a:endParaRPr lang="zh-TW" altLang="en-US" sz="1000" dirty="0"/>
                    </a:p>
                  </a:txBody>
                  <a:tcPr anchor="ctr"/>
                </a:tc>
              </a:tr>
              <a:tr h="40546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購物車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9999</a:t>
                      </a:r>
                      <a:endParaRPr lang="zh-TW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444235"/>
              </p:ext>
            </p:extLst>
          </p:nvPr>
        </p:nvGraphicFramePr>
        <p:xfrm>
          <a:off x="251520" y="908720"/>
          <a:ext cx="67687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125"/>
                <a:gridCol w="1128125"/>
                <a:gridCol w="1128125"/>
                <a:gridCol w="1128125"/>
                <a:gridCol w="1128125"/>
                <a:gridCol w="11281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姓名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性別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粉絲團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部落格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購物車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註冊時間</a:t>
                      </a:r>
                      <a:endParaRPr lang="zh-TW" alt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鄒年寶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男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99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99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55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2017-12-44</a:t>
                      </a:r>
                      <a:endParaRPr lang="zh-TW" alt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高宇森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女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45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72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37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2016-12-44</a:t>
                      </a:r>
                      <a:endParaRPr lang="zh-TW" alt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….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822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綠寵物之通知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174447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通知</a:t>
            </a:r>
            <a:endParaRPr lang="en-US" altLang="zh-TW" sz="9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690613"/>
              </p:ext>
            </p:extLst>
          </p:nvPr>
        </p:nvGraphicFramePr>
        <p:xfrm>
          <a:off x="90612" y="836712"/>
          <a:ext cx="8962771" cy="273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3076"/>
                <a:gridCol w="864096"/>
                <a:gridCol w="1152128"/>
                <a:gridCol w="1872208"/>
                <a:gridCol w="1944216"/>
                <a:gridCol w="145704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發送時間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屬性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標題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以閱讀</a:t>
                      </a:r>
                      <a:r>
                        <a:rPr lang="en-US" altLang="zh-TW" sz="1200" dirty="0" smtClean="0"/>
                        <a:t>/</a:t>
                      </a:r>
                      <a:r>
                        <a:rPr lang="zh-TW" altLang="en-US" sz="1200" dirty="0" smtClean="0"/>
                        <a:t>會員總數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連結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功能</a:t>
                      </a:r>
                      <a:endParaRPr lang="zh-TW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2017-01-11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: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13:25.315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性別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AAAA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22/500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https://123123123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2015-12-21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: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18:11.644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寵物名稱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VVVV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22/500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https://123123123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寵物類型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WWWWW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...</a:t>
                      </a:r>
                      <a:endParaRPr lang="zh-TW" altLang="en-US" sz="10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https://123123123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全體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TTTTT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...</a:t>
                      </a:r>
                      <a:endParaRPr lang="zh-TW" altLang="en-US" sz="10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https://123123123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電話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7" name="直線接點 16"/>
          <p:cNvCxnSpPr/>
          <p:nvPr/>
        </p:nvCxnSpPr>
        <p:spPr>
          <a:xfrm>
            <a:off x="289798" y="3789040"/>
            <a:ext cx="85644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圓角矩形 17"/>
          <p:cNvSpPr/>
          <p:nvPr/>
        </p:nvSpPr>
        <p:spPr>
          <a:xfrm>
            <a:off x="7740352" y="1266069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19" name="圓角矩形 18"/>
          <p:cNvSpPr/>
          <p:nvPr/>
        </p:nvSpPr>
        <p:spPr>
          <a:xfrm>
            <a:off x="8415330" y="1266069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0" name="圓角矩形 19"/>
          <p:cNvSpPr/>
          <p:nvPr/>
        </p:nvSpPr>
        <p:spPr>
          <a:xfrm>
            <a:off x="7740352" y="1628800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21" name="圓角矩形 20"/>
          <p:cNvSpPr/>
          <p:nvPr/>
        </p:nvSpPr>
        <p:spPr>
          <a:xfrm>
            <a:off x="8415330" y="1628800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5582261" y="3956082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手機：</a:t>
            </a:r>
            <a:endParaRPr lang="zh-TW" altLang="en-US" sz="105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6112330" y="3948388"/>
            <a:ext cx="1339990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 123</a:t>
            </a:r>
            <a:endParaRPr lang="zh-TW" altLang="en-US" sz="11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5580112" y="4369909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6" name="圓角矩形 25"/>
          <p:cNvSpPr/>
          <p:nvPr/>
        </p:nvSpPr>
        <p:spPr>
          <a:xfrm>
            <a:off x="6154027" y="4352851"/>
            <a:ext cx="121157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選擇檔案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259632" y="4815691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內文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1676972" y="4817720"/>
            <a:ext cx="32998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smtClean="0"/>
              <a:t>(</a:t>
            </a:r>
            <a:r>
              <a:rPr lang="zh-TW" altLang="en-US" sz="1050" dirty="0" smtClean="0"/>
              <a:t> 最多</a:t>
            </a:r>
            <a:r>
              <a:rPr lang="en-US" altLang="zh-TW" sz="1050" dirty="0" smtClean="0"/>
              <a:t>30</a:t>
            </a:r>
            <a:r>
              <a:rPr lang="zh-TW" altLang="en-US" sz="1050" dirty="0" smtClean="0"/>
              <a:t>個字並不需換行</a:t>
            </a:r>
            <a:r>
              <a:rPr lang="en-US" altLang="zh-TW" sz="1050" dirty="0" smtClean="0"/>
              <a:t>)</a:t>
            </a:r>
            <a:endParaRPr lang="zh-TW" altLang="en-US" sz="105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259632" y="6127412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連結：</a:t>
            </a:r>
            <a:endParaRPr lang="zh-TW" altLang="en-US" sz="105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833546" y="6119718"/>
            <a:ext cx="4826685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http://123123.com</a:t>
            </a:r>
            <a:endParaRPr lang="zh-TW" altLang="en-US" sz="1100" dirty="0"/>
          </a:p>
        </p:txBody>
      </p:sp>
      <p:sp>
        <p:nvSpPr>
          <p:cNvPr id="33" name="圓角矩形 32"/>
          <p:cNvSpPr/>
          <p:nvPr/>
        </p:nvSpPr>
        <p:spPr>
          <a:xfrm>
            <a:off x="6777342" y="6093296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清除</a:t>
            </a:r>
          </a:p>
        </p:txBody>
      </p:sp>
      <p:sp>
        <p:nvSpPr>
          <p:cNvPr id="34" name="圓角矩形 33"/>
          <p:cNvSpPr/>
          <p:nvPr/>
        </p:nvSpPr>
        <p:spPr>
          <a:xfrm>
            <a:off x="7452320" y="6093296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送出</a:t>
            </a:r>
          </a:p>
        </p:txBody>
      </p:sp>
      <p:sp>
        <p:nvSpPr>
          <p:cNvPr id="35" name="文字方塊 34"/>
          <p:cNvSpPr txBox="1"/>
          <p:nvPr/>
        </p:nvSpPr>
        <p:spPr>
          <a:xfrm>
            <a:off x="1763688" y="3944076"/>
            <a:ext cx="7773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發送屬性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37" name="圓角矩形 36"/>
          <p:cNvSpPr/>
          <p:nvPr/>
        </p:nvSpPr>
        <p:spPr>
          <a:xfrm>
            <a:off x="2566030" y="3933056"/>
            <a:ext cx="2366010" cy="2649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等腰三角形 37"/>
          <p:cNvSpPr/>
          <p:nvPr/>
        </p:nvSpPr>
        <p:spPr>
          <a:xfrm rot="10800000">
            <a:off x="4678936" y="4029033"/>
            <a:ext cx="144016" cy="1080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/>
          <p:cNvSpPr txBox="1"/>
          <p:nvPr/>
        </p:nvSpPr>
        <p:spPr>
          <a:xfrm>
            <a:off x="1833546" y="5157272"/>
            <a:ext cx="6152861" cy="7694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2053869" y="4361412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42" name="圓角矩形 41"/>
          <p:cNvSpPr/>
          <p:nvPr/>
        </p:nvSpPr>
        <p:spPr>
          <a:xfrm>
            <a:off x="2566030" y="4350392"/>
            <a:ext cx="2366010" cy="2649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等腰三角形 42"/>
          <p:cNvSpPr/>
          <p:nvPr/>
        </p:nvSpPr>
        <p:spPr>
          <a:xfrm rot="10800000">
            <a:off x="2395394" y="980726"/>
            <a:ext cx="72008" cy="1080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等腰三角形 43"/>
          <p:cNvSpPr/>
          <p:nvPr/>
        </p:nvSpPr>
        <p:spPr>
          <a:xfrm rot="10800000">
            <a:off x="1304739" y="980724"/>
            <a:ext cx="72009" cy="9830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170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通知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2017-01-11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sz="900" dirty="0">
                <a:solidFill>
                  <a:schemeClr val="tx1"/>
                </a:solidFill>
              </a:rPr>
              <a:t> 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(</a:t>
            </a:r>
            <a:r>
              <a:rPr lang="zh-TW" altLang="en-US" sz="900" dirty="0" smtClean="0">
                <a:solidFill>
                  <a:schemeClr val="tx1"/>
                </a:solidFill>
              </a:rPr>
              <a:t>  </a:t>
            </a:r>
            <a:r>
              <a:rPr lang="zh-TW" altLang="en-US" sz="900" dirty="0" smtClean="0">
                <a:solidFill>
                  <a:schemeClr val="tx1"/>
                </a:solidFill>
              </a:rPr>
              <a:t>修改 </a:t>
            </a:r>
            <a:r>
              <a:rPr lang="en-US" altLang="zh-TW" sz="900" dirty="0" smtClean="0">
                <a:solidFill>
                  <a:schemeClr val="tx1"/>
                </a:solidFill>
              </a:rPr>
              <a:t>)</a:t>
            </a:r>
            <a:endParaRPr lang="zh-TW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718799" y="2904815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4292714" y="2897121"/>
            <a:ext cx="164990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 123</a:t>
            </a:r>
            <a:endParaRPr lang="zh-TW" altLang="en-US" sz="11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6095063" y="2900706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6" name="圓角矩形 25"/>
          <p:cNvSpPr/>
          <p:nvPr/>
        </p:nvSpPr>
        <p:spPr>
          <a:xfrm>
            <a:off x="6668978" y="2883648"/>
            <a:ext cx="121157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顯示照片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153778" y="3318782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內文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1571118" y="3320811"/>
            <a:ext cx="32998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smtClean="0"/>
              <a:t>(</a:t>
            </a:r>
            <a:r>
              <a:rPr lang="zh-TW" altLang="en-US" sz="1050" dirty="0" smtClean="0"/>
              <a:t> 最多</a:t>
            </a:r>
            <a:r>
              <a:rPr lang="en-US" altLang="zh-TW" sz="1050" dirty="0" smtClean="0"/>
              <a:t>30</a:t>
            </a:r>
            <a:r>
              <a:rPr lang="zh-TW" altLang="en-US" sz="1050" dirty="0" smtClean="0"/>
              <a:t>個字並不需換行</a:t>
            </a:r>
            <a:r>
              <a:rPr lang="en-US" altLang="zh-TW" sz="1050" dirty="0" smtClean="0"/>
              <a:t>)</a:t>
            </a:r>
            <a:endParaRPr lang="zh-TW" altLang="en-US" sz="105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1727693" y="3660363"/>
            <a:ext cx="6152861" cy="7694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190134" y="4759260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連結：</a:t>
            </a:r>
            <a:endParaRPr lang="zh-TW" altLang="en-US" sz="105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727694" y="4751566"/>
            <a:ext cx="470833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http://123123.com</a:t>
            </a:r>
            <a:endParaRPr lang="zh-TW" altLang="en-US" sz="1100" dirty="0"/>
          </a:p>
        </p:txBody>
      </p:sp>
      <p:sp>
        <p:nvSpPr>
          <p:cNvPr id="34" name="圓角矩形 33"/>
          <p:cNvSpPr/>
          <p:nvPr/>
        </p:nvSpPr>
        <p:spPr>
          <a:xfrm>
            <a:off x="6668978" y="4717836"/>
            <a:ext cx="1215390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確定修改</a:t>
            </a:r>
            <a:endParaRPr lang="zh-TW" altLang="en-US" sz="11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1153778" y="2892809"/>
            <a:ext cx="7773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發送屬性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37" name="圓角矩形 36"/>
          <p:cNvSpPr/>
          <p:nvPr/>
        </p:nvSpPr>
        <p:spPr>
          <a:xfrm>
            <a:off x="1956120" y="2881789"/>
            <a:ext cx="1631222" cy="2649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43610" y="2053540"/>
            <a:ext cx="3236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2017-01-11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dirty="0" smtClean="0">
                <a:solidFill>
                  <a:schemeClr val="tx1"/>
                </a:solidFill>
              </a:rPr>
              <a:t>  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  修改 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372200" y="5026387"/>
            <a:ext cx="172819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100" dirty="0" smtClean="0">
                <a:solidFill>
                  <a:srgbClr val="FF0000"/>
                </a:solidFill>
              </a:rPr>
              <a:t>此修改不會再次發送通知</a:t>
            </a:r>
            <a:endParaRPr lang="zh-TW" altLang="en-US" sz="11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79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綠寵物之部落格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363972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 </a:t>
            </a:r>
            <a:r>
              <a:rPr lang="zh-TW" altLang="en-US" sz="900" dirty="0" smtClean="0">
                <a:solidFill>
                  <a:schemeClr val="tx1"/>
                </a:solidFill>
              </a:rPr>
              <a:t>部落格</a:t>
            </a:r>
            <a:endParaRPr lang="en-US" altLang="zh-TW" sz="9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404264"/>
              </p:ext>
            </p:extLst>
          </p:nvPr>
        </p:nvGraphicFramePr>
        <p:xfrm>
          <a:off x="90612" y="836712"/>
          <a:ext cx="8962771" cy="273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3076"/>
                <a:gridCol w="864096"/>
                <a:gridCol w="1152128"/>
                <a:gridCol w="1872208"/>
                <a:gridCol w="1944216"/>
                <a:gridCol w="145704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發送時間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屬性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標題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喜愛人數</a:t>
                      </a:r>
                      <a:r>
                        <a:rPr lang="en-US" altLang="zh-TW" sz="1200" dirty="0" smtClean="0"/>
                        <a:t>/</a:t>
                      </a:r>
                      <a:r>
                        <a:rPr lang="zh-TW" altLang="en-US" sz="1200" dirty="0" smtClean="0"/>
                        <a:t>會員總數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連結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功能</a:t>
                      </a:r>
                      <a:endParaRPr lang="zh-TW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2017-01-11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: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13:25.315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全體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AAAA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22/500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https://123123123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2015-12-21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: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18:11.644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smtClean="0"/>
                        <a:t>全體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VVVV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22/500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https://123123123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全體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WWWWW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...</a:t>
                      </a:r>
                      <a:endParaRPr lang="zh-TW" altLang="en-US" sz="10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https://123123123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全體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TTTTT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...</a:t>
                      </a:r>
                      <a:endParaRPr lang="zh-TW" altLang="en-US" sz="10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https://123123123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7" name="直線接點 16"/>
          <p:cNvCxnSpPr/>
          <p:nvPr/>
        </p:nvCxnSpPr>
        <p:spPr>
          <a:xfrm>
            <a:off x="289798" y="4149080"/>
            <a:ext cx="85644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圓角矩形 17"/>
          <p:cNvSpPr/>
          <p:nvPr/>
        </p:nvSpPr>
        <p:spPr>
          <a:xfrm>
            <a:off x="7740352" y="1266069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19" name="圓角矩形 18"/>
          <p:cNvSpPr/>
          <p:nvPr/>
        </p:nvSpPr>
        <p:spPr>
          <a:xfrm>
            <a:off x="8415330" y="1266069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0" name="圓角矩形 19"/>
          <p:cNvSpPr/>
          <p:nvPr/>
        </p:nvSpPr>
        <p:spPr>
          <a:xfrm>
            <a:off x="7740352" y="1628800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21" name="圓角矩形 20"/>
          <p:cNvSpPr/>
          <p:nvPr/>
        </p:nvSpPr>
        <p:spPr>
          <a:xfrm>
            <a:off x="8415330" y="1628800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3824653" y="4374018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4398568" y="4366324"/>
            <a:ext cx="164990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 123</a:t>
            </a:r>
            <a:endParaRPr lang="zh-TW" altLang="en-US" sz="11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6200917" y="4369909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6" name="圓角矩形 25"/>
          <p:cNvSpPr/>
          <p:nvPr/>
        </p:nvSpPr>
        <p:spPr>
          <a:xfrm>
            <a:off x="6774832" y="4352851"/>
            <a:ext cx="121157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選擇檔案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259632" y="4815691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內文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1676972" y="4817720"/>
            <a:ext cx="32998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smtClean="0"/>
              <a:t>(</a:t>
            </a:r>
            <a:r>
              <a:rPr lang="zh-TW" altLang="en-US" sz="1050" dirty="0" smtClean="0"/>
              <a:t> 最多</a:t>
            </a:r>
            <a:r>
              <a:rPr lang="en-US" altLang="zh-TW" sz="1050" dirty="0" smtClean="0"/>
              <a:t>30</a:t>
            </a:r>
            <a:r>
              <a:rPr lang="zh-TW" altLang="en-US" sz="1050" dirty="0" smtClean="0"/>
              <a:t>個字並不需換行</a:t>
            </a:r>
            <a:r>
              <a:rPr lang="en-US" altLang="zh-TW" sz="1050" dirty="0" smtClean="0"/>
              <a:t>)</a:t>
            </a:r>
            <a:endParaRPr lang="zh-TW" altLang="en-US" sz="105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259632" y="6127412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連結：</a:t>
            </a:r>
            <a:endParaRPr lang="zh-TW" altLang="en-US" sz="105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833546" y="6119718"/>
            <a:ext cx="4826685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http://123123.com</a:t>
            </a:r>
            <a:endParaRPr lang="zh-TW" altLang="en-US" sz="1100" dirty="0"/>
          </a:p>
        </p:txBody>
      </p:sp>
      <p:sp>
        <p:nvSpPr>
          <p:cNvPr id="33" name="圓角矩形 32"/>
          <p:cNvSpPr/>
          <p:nvPr/>
        </p:nvSpPr>
        <p:spPr>
          <a:xfrm>
            <a:off x="6777342" y="6093296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清除</a:t>
            </a:r>
          </a:p>
        </p:txBody>
      </p:sp>
      <p:sp>
        <p:nvSpPr>
          <p:cNvPr id="34" name="圓角矩形 33"/>
          <p:cNvSpPr/>
          <p:nvPr/>
        </p:nvSpPr>
        <p:spPr>
          <a:xfrm>
            <a:off x="7452320" y="6093296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送出</a:t>
            </a:r>
          </a:p>
        </p:txBody>
      </p:sp>
      <p:sp>
        <p:nvSpPr>
          <p:cNvPr id="35" name="文字方塊 34"/>
          <p:cNvSpPr txBox="1"/>
          <p:nvPr/>
        </p:nvSpPr>
        <p:spPr>
          <a:xfrm>
            <a:off x="1259632" y="4362012"/>
            <a:ext cx="7773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發送屬性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1833546" y="5157272"/>
            <a:ext cx="6152861" cy="7694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/>
          </a:p>
        </p:txBody>
      </p:sp>
      <p:sp>
        <p:nvSpPr>
          <p:cNvPr id="30" name="圓角矩形 29"/>
          <p:cNvSpPr/>
          <p:nvPr/>
        </p:nvSpPr>
        <p:spPr>
          <a:xfrm>
            <a:off x="2052874" y="4350992"/>
            <a:ext cx="1631222" cy="2649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050" dirty="0" smtClean="0">
                <a:solidFill>
                  <a:schemeClr val="bg1">
                    <a:lumMod val="50000"/>
                  </a:schemeClr>
                </a:solidFill>
              </a:rPr>
              <a:t>全體</a:t>
            </a:r>
            <a:endParaRPr lang="zh-TW" alt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等腰三角形 35"/>
          <p:cNvSpPr/>
          <p:nvPr/>
        </p:nvSpPr>
        <p:spPr>
          <a:xfrm rot="10800000">
            <a:off x="1304739" y="980724"/>
            <a:ext cx="72009" cy="9830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40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部落格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2017-01-11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sz="900" dirty="0">
                <a:solidFill>
                  <a:schemeClr val="tx1"/>
                </a:solidFill>
              </a:rPr>
              <a:t> 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(</a:t>
            </a:r>
            <a:r>
              <a:rPr lang="zh-TW" altLang="en-US" sz="900" dirty="0" smtClean="0">
                <a:solidFill>
                  <a:schemeClr val="tx1"/>
                </a:solidFill>
              </a:rPr>
              <a:t>  </a:t>
            </a:r>
            <a:r>
              <a:rPr lang="zh-TW" altLang="en-US" sz="900" dirty="0" smtClean="0">
                <a:solidFill>
                  <a:schemeClr val="tx1"/>
                </a:solidFill>
              </a:rPr>
              <a:t>修改 </a:t>
            </a:r>
            <a:r>
              <a:rPr lang="en-US" altLang="zh-TW" sz="900" dirty="0" smtClean="0">
                <a:solidFill>
                  <a:schemeClr val="tx1"/>
                </a:solidFill>
              </a:rPr>
              <a:t>)</a:t>
            </a:r>
            <a:endParaRPr lang="zh-TW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718799" y="2904815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4292714" y="2897121"/>
            <a:ext cx="164990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 123</a:t>
            </a:r>
            <a:endParaRPr lang="zh-TW" altLang="en-US" sz="11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6095063" y="2900706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6" name="圓角矩形 25"/>
          <p:cNvSpPr/>
          <p:nvPr/>
        </p:nvSpPr>
        <p:spPr>
          <a:xfrm>
            <a:off x="6668978" y="2883648"/>
            <a:ext cx="121157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顯示照片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153778" y="3318782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內文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1571118" y="3320811"/>
            <a:ext cx="32998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smtClean="0"/>
              <a:t>(</a:t>
            </a:r>
            <a:r>
              <a:rPr lang="zh-TW" altLang="en-US" sz="1050" dirty="0" smtClean="0"/>
              <a:t> 最多</a:t>
            </a:r>
            <a:r>
              <a:rPr lang="en-US" altLang="zh-TW" sz="1050" dirty="0" smtClean="0"/>
              <a:t>30</a:t>
            </a:r>
            <a:r>
              <a:rPr lang="zh-TW" altLang="en-US" sz="1050" dirty="0" smtClean="0"/>
              <a:t>個字並不需換行</a:t>
            </a:r>
            <a:r>
              <a:rPr lang="en-US" altLang="zh-TW" sz="1050" dirty="0" smtClean="0"/>
              <a:t>)</a:t>
            </a:r>
            <a:endParaRPr lang="zh-TW" altLang="en-US" sz="105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1727693" y="3660363"/>
            <a:ext cx="6152861" cy="7694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190134" y="4759260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連結：</a:t>
            </a:r>
            <a:endParaRPr lang="zh-TW" altLang="en-US" sz="105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727694" y="4751566"/>
            <a:ext cx="470833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http://123123.com</a:t>
            </a:r>
            <a:endParaRPr lang="zh-TW" altLang="en-US" sz="1100" dirty="0"/>
          </a:p>
        </p:txBody>
      </p:sp>
      <p:sp>
        <p:nvSpPr>
          <p:cNvPr id="34" name="圓角矩形 33"/>
          <p:cNvSpPr/>
          <p:nvPr/>
        </p:nvSpPr>
        <p:spPr>
          <a:xfrm>
            <a:off x="6668978" y="4717836"/>
            <a:ext cx="1215390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確定修改</a:t>
            </a:r>
            <a:endParaRPr lang="zh-TW" altLang="en-US" sz="11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1153778" y="2892809"/>
            <a:ext cx="7773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發送屬性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37" name="圓角矩形 36"/>
          <p:cNvSpPr/>
          <p:nvPr/>
        </p:nvSpPr>
        <p:spPr>
          <a:xfrm>
            <a:off x="1956120" y="2881789"/>
            <a:ext cx="1631222" cy="2649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050" dirty="0" smtClean="0">
                <a:solidFill>
                  <a:schemeClr val="bg1">
                    <a:lumMod val="50000"/>
                  </a:schemeClr>
                </a:solidFill>
              </a:rPr>
              <a:t>全體</a:t>
            </a:r>
            <a:endParaRPr lang="zh-TW" alt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43610" y="2053540"/>
            <a:ext cx="3236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2017-01-11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dirty="0" smtClean="0">
                <a:solidFill>
                  <a:schemeClr val="tx1"/>
                </a:solidFill>
              </a:rPr>
              <a:t>  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  修改 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372200" y="5026387"/>
            <a:ext cx="172819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100" dirty="0" smtClean="0">
                <a:solidFill>
                  <a:srgbClr val="FF0000"/>
                </a:solidFill>
              </a:rPr>
              <a:t>此修改不會再次發送通知</a:t>
            </a:r>
            <a:endParaRPr lang="zh-TW" altLang="en-US" sz="11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綠寵物之固定群組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286372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1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網站之</a:t>
            </a:r>
            <a:r>
              <a:rPr lang="zh-TW" altLang="en-US" sz="2800" dirty="0"/>
              <a:t>數據中心</a:t>
            </a:r>
          </a:p>
        </p:txBody>
      </p:sp>
    </p:spTree>
    <p:extLst>
      <p:ext uri="{BB962C8B-B14F-4D97-AF65-F5344CB8AC3E}">
        <p14:creationId xmlns:p14="http://schemas.microsoft.com/office/powerpoint/2010/main" val="32229327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固定群組</a:t>
            </a:r>
            <a:endParaRPr lang="en-US" altLang="zh-TW" sz="9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276593"/>
              </p:ext>
            </p:extLst>
          </p:nvPr>
        </p:nvGraphicFramePr>
        <p:xfrm>
          <a:off x="90612" y="836712"/>
          <a:ext cx="8962771" cy="18574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3076"/>
                <a:gridCol w="1368152"/>
                <a:gridCol w="2520280"/>
                <a:gridCol w="1944216"/>
                <a:gridCol w="145704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固定發送時間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標題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群組成員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連結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功能</a:t>
                      </a:r>
                      <a:endParaRPr lang="zh-TW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2017-01-11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: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13:25.315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2.14</a:t>
                      </a:r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情人節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男性</a:t>
                      </a: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女性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https://123123123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2015-12-21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: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18:11.644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秋天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寵物</a:t>
                      </a: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A,</a:t>
                      </a:r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寵物</a:t>
                      </a: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https://123123123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夏天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寵物</a:t>
                      </a: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A,</a:t>
                      </a:r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寵物</a:t>
                      </a: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B,</a:t>
                      </a:r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寵物</a:t>
                      </a: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https://123123123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</a:tr>
              <a:tr h="37410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7" name="直線接點 16"/>
          <p:cNvCxnSpPr/>
          <p:nvPr/>
        </p:nvCxnSpPr>
        <p:spPr>
          <a:xfrm>
            <a:off x="289798" y="3212976"/>
            <a:ext cx="85644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圓角矩形 17"/>
          <p:cNvSpPr/>
          <p:nvPr/>
        </p:nvSpPr>
        <p:spPr>
          <a:xfrm>
            <a:off x="7740352" y="1266069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19" name="圓角矩形 18"/>
          <p:cNvSpPr/>
          <p:nvPr/>
        </p:nvSpPr>
        <p:spPr>
          <a:xfrm>
            <a:off x="8415330" y="1266069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0" name="圓角矩形 19"/>
          <p:cNvSpPr/>
          <p:nvPr/>
        </p:nvSpPr>
        <p:spPr>
          <a:xfrm>
            <a:off x="7740352" y="1628800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21" name="圓角矩形 20"/>
          <p:cNvSpPr/>
          <p:nvPr/>
        </p:nvSpPr>
        <p:spPr>
          <a:xfrm>
            <a:off x="8415330" y="1628800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1259632" y="3738199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1833547" y="3730505"/>
            <a:ext cx="164990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100" dirty="0"/>
              <a:t>夏天</a:t>
            </a:r>
            <a:endParaRPr lang="zh-TW" altLang="en-US" sz="11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3563888" y="3734090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6" name="圓角矩形 25"/>
          <p:cNvSpPr/>
          <p:nvPr/>
        </p:nvSpPr>
        <p:spPr>
          <a:xfrm>
            <a:off x="4137803" y="3717032"/>
            <a:ext cx="121157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選擇檔案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259632" y="4235678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內文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1676972" y="4237707"/>
            <a:ext cx="32998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smtClean="0"/>
              <a:t>(</a:t>
            </a:r>
            <a:r>
              <a:rPr lang="zh-TW" altLang="en-US" sz="1050" dirty="0" smtClean="0"/>
              <a:t> 最多</a:t>
            </a:r>
            <a:r>
              <a:rPr lang="en-US" altLang="zh-TW" sz="1050" dirty="0" smtClean="0"/>
              <a:t>30</a:t>
            </a:r>
            <a:r>
              <a:rPr lang="zh-TW" altLang="en-US" sz="1050" dirty="0" smtClean="0"/>
              <a:t>個字並不需換行</a:t>
            </a:r>
            <a:r>
              <a:rPr lang="en-US" altLang="zh-TW" sz="1050" dirty="0" smtClean="0"/>
              <a:t>)</a:t>
            </a:r>
            <a:endParaRPr lang="zh-TW" altLang="en-US" sz="105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259632" y="5619407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連結：</a:t>
            </a:r>
            <a:endParaRPr lang="zh-TW" altLang="en-US" sz="105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833546" y="5611713"/>
            <a:ext cx="178204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http://123123.com</a:t>
            </a:r>
            <a:endParaRPr lang="zh-TW" altLang="en-US" sz="1100" dirty="0"/>
          </a:p>
        </p:txBody>
      </p:sp>
      <p:sp>
        <p:nvSpPr>
          <p:cNvPr id="33" name="圓角矩形 32"/>
          <p:cNvSpPr/>
          <p:nvPr/>
        </p:nvSpPr>
        <p:spPr>
          <a:xfrm>
            <a:off x="6777342" y="5585291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清除</a:t>
            </a:r>
          </a:p>
        </p:txBody>
      </p:sp>
      <p:sp>
        <p:nvSpPr>
          <p:cNvPr id="34" name="圓角矩形 33"/>
          <p:cNvSpPr/>
          <p:nvPr/>
        </p:nvSpPr>
        <p:spPr>
          <a:xfrm>
            <a:off x="7452320" y="5585291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送出</a:t>
            </a:r>
          </a:p>
        </p:txBody>
      </p:sp>
      <p:sp>
        <p:nvSpPr>
          <p:cNvPr id="40" name="文字方塊 39"/>
          <p:cNvSpPr txBox="1"/>
          <p:nvPr/>
        </p:nvSpPr>
        <p:spPr>
          <a:xfrm>
            <a:off x="1833546" y="4577259"/>
            <a:ext cx="6152861" cy="7694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3700534" y="5619407"/>
            <a:ext cx="11521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固定發送時間</a:t>
            </a:r>
            <a:r>
              <a:rPr lang="zh-TW" altLang="en-US" sz="1050" dirty="0"/>
              <a:t>：</a:t>
            </a:r>
            <a:endParaRPr lang="zh-TW" altLang="en-US" sz="105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4788024" y="5615662"/>
            <a:ext cx="178204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2017-12-31:13:30</a:t>
            </a:r>
            <a:endParaRPr lang="zh-TW" altLang="en-US" sz="11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5533970" y="3744313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群組：</a:t>
            </a:r>
            <a:endParaRPr lang="zh-TW" altLang="en-US" sz="105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6107884" y="3734352"/>
            <a:ext cx="187852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TW" altLang="en-US" sz="1100" dirty="0"/>
              <a:t>寵物</a:t>
            </a:r>
            <a:r>
              <a:rPr lang="en-US" altLang="zh-TW" sz="1100" dirty="0"/>
              <a:t>A,</a:t>
            </a:r>
            <a:r>
              <a:rPr lang="zh-TW" altLang="en-US" sz="1100" dirty="0"/>
              <a:t>寵物</a:t>
            </a:r>
            <a:r>
              <a:rPr lang="en-US" altLang="zh-TW" sz="1100" dirty="0"/>
              <a:t>B,</a:t>
            </a:r>
            <a:r>
              <a:rPr lang="zh-TW" altLang="en-US" sz="1100" dirty="0"/>
              <a:t>寵物</a:t>
            </a:r>
            <a:r>
              <a:rPr lang="en-US" altLang="zh-TW" sz="1100" dirty="0"/>
              <a:t>C</a:t>
            </a:r>
            <a:endParaRPr lang="zh-TW" altLang="en-US" sz="1100" dirty="0"/>
          </a:p>
        </p:txBody>
      </p:sp>
      <p:sp>
        <p:nvSpPr>
          <p:cNvPr id="41" name="等腰三角形 40"/>
          <p:cNvSpPr/>
          <p:nvPr/>
        </p:nvSpPr>
        <p:spPr>
          <a:xfrm rot="10800000">
            <a:off x="1475655" y="980724"/>
            <a:ext cx="72009" cy="9830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等腰三角形 41"/>
          <p:cNvSpPr/>
          <p:nvPr/>
        </p:nvSpPr>
        <p:spPr>
          <a:xfrm rot="10800000">
            <a:off x="7713453" y="3817264"/>
            <a:ext cx="170915" cy="10801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858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固定群組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2017-01-11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sz="900" dirty="0">
                <a:solidFill>
                  <a:schemeClr val="tx1"/>
                </a:solidFill>
              </a:rPr>
              <a:t> 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(</a:t>
            </a:r>
            <a:r>
              <a:rPr lang="zh-TW" altLang="en-US" sz="900" dirty="0" smtClean="0">
                <a:solidFill>
                  <a:schemeClr val="tx1"/>
                </a:solidFill>
              </a:rPr>
              <a:t>  </a:t>
            </a:r>
            <a:r>
              <a:rPr lang="zh-TW" altLang="en-US" sz="900" dirty="0" smtClean="0">
                <a:solidFill>
                  <a:schemeClr val="tx1"/>
                </a:solidFill>
              </a:rPr>
              <a:t>修改 </a:t>
            </a:r>
            <a:r>
              <a:rPr lang="en-US" altLang="zh-TW" sz="900" dirty="0" smtClean="0">
                <a:solidFill>
                  <a:schemeClr val="tx1"/>
                </a:solidFill>
              </a:rPr>
              <a:t>)</a:t>
            </a:r>
            <a:endParaRPr lang="zh-TW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43610" y="2053540"/>
            <a:ext cx="3236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2017-01-11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dirty="0" smtClean="0">
                <a:solidFill>
                  <a:schemeClr val="tx1"/>
                </a:solidFill>
              </a:rPr>
              <a:t>  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  修改 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1178563" y="2730087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68" name="文字方塊 67"/>
          <p:cNvSpPr txBox="1"/>
          <p:nvPr/>
        </p:nvSpPr>
        <p:spPr>
          <a:xfrm>
            <a:off x="1752478" y="2722393"/>
            <a:ext cx="164990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100" dirty="0"/>
              <a:t>夏天</a:t>
            </a:r>
            <a:endParaRPr lang="zh-TW" altLang="en-US" sz="1100" dirty="0"/>
          </a:p>
        </p:txBody>
      </p:sp>
      <p:sp>
        <p:nvSpPr>
          <p:cNvPr id="69" name="文字方塊 68"/>
          <p:cNvSpPr txBox="1"/>
          <p:nvPr/>
        </p:nvSpPr>
        <p:spPr>
          <a:xfrm>
            <a:off x="3482819" y="2725978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70" name="圓角矩形 69"/>
          <p:cNvSpPr/>
          <p:nvPr/>
        </p:nvSpPr>
        <p:spPr>
          <a:xfrm>
            <a:off x="4056734" y="2708920"/>
            <a:ext cx="121157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顯示照片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1178563" y="3227566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內文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1595903" y="3229595"/>
            <a:ext cx="32998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smtClean="0"/>
              <a:t>(</a:t>
            </a:r>
            <a:r>
              <a:rPr lang="zh-TW" altLang="en-US" sz="1050" dirty="0" smtClean="0"/>
              <a:t> 最多</a:t>
            </a:r>
            <a:r>
              <a:rPr lang="en-US" altLang="zh-TW" sz="1050" dirty="0" smtClean="0"/>
              <a:t>30</a:t>
            </a:r>
            <a:r>
              <a:rPr lang="zh-TW" altLang="en-US" sz="1050" dirty="0" smtClean="0"/>
              <a:t>個字並不需換行</a:t>
            </a:r>
            <a:r>
              <a:rPr lang="en-US" altLang="zh-TW" sz="1050" dirty="0" smtClean="0"/>
              <a:t>)</a:t>
            </a:r>
            <a:endParaRPr lang="zh-TW" altLang="en-US" sz="1050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1178563" y="4611295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連結：</a:t>
            </a:r>
            <a:endParaRPr lang="zh-TW" altLang="en-US" sz="1050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1752477" y="4603601"/>
            <a:ext cx="178204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http://123123.com</a:t>
            </a:r>
            <a:endParaRPr lang="zh-TW" altLang="en-US" sz="1100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1752477" y="3569147"/>
            <a:ext cx="6152861" cy="7694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3619465" y="4611295"/>
            <a:ext cx="11521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固定發送時間</a:t>
            </a:r>
            <a:r>
              <a:rPr lang="zh-TW" altLang="en-US" sz="1050" dirty="0"/>
              <a:t>：</a:t>
            </a:r>
            <a:endParaRPr lang="zh-TW" altLang="en-US" sz="1050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4706955" y="4607550"/>
            <a:ext cx="178204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2017-12-31:13:30</a:t>
            </a:r>
            <a:endParaRPr lang="zh-TW" altLang="en-US" sz="1100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5452901" y="2736201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群組：</a:t>
            </a:r>
            <a:endParaRPr lang="zh-TW" altLang="en-US" sz="1050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6026815" y="2726240"/>
            <a:ext cx="187852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TW" altLang="en-US" sz="1100" dirty="0"/>
              <a:t>寵物</a:t>
            </a:r>
            <a:r>
              <a:rPr lang="en-US" altLang="zh-TW" sz="1100" dirty="0"/>
              <a:t>A,</a:t>
            </a:r>
            <a:r>
              <a:rPr lang="zh-TW" altLang="en-US" sz="1100" dirty="0"/>
              <a:t>寵物</a:t>
            </a:r>
            <a:r>
              <a:rPr lang="en-US" altLang="zh-TW" sz="1100" dirty="0"/>
              <a:t>B,</a:t>
            </a:r>
            <a:r>
              <a:rPr lang="zh-TW" altLang="en-US" sz="1100" dirty="0"/>
              <a:t>寵物</a:t>
            </a:r>
            <a:r>
              <a:rPr lang="en-US" altLang="zh-TW" sz="1100" dirty="0"/>
              <a:t>C</a:t>
            </a:r>
            <a:endParaRPr lang="zh-TW" altLang="en-US" sz="1100" dirty="0"/>
          </a:p>
        </p:txBody>
      </p:sp>
      <p:sp>
        <p:nvSpPr>
          <p:cNvPr id="82" name="等腰三角形 81"/>
          <p:cNvSpPr/>
          <p:nvPr/>
        </p:nvSpPr>
        <p:spPr>
          <a:xfrm rot="10800000">
            <a:off x="7632384" y="2809152"/>
            <a:ext cx="170915" cy="10801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圓角矩形 82"/>
          <p:cNvSpPr/>
          <p:nvPr/>
        </p:nvSpPr>
        <p:spPr>
          <a:xfrm>
            <a:off x="6689948" y="4553089"/>
            <a:ext cx="1215390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確定修改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68947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綠寵物之姓名與類型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1940698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25630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名稱與類型</a:t>
            </a:r>
            <a:endParaRPr lang="en-US" altLang="zh-TW" sz="900" dirty="0" smtClean="0">
              <a:solidFill>
                <a:schemeClr val="tx1"/>
              </a:solidFill>
            </a:endParaRPr>
          </a:p>
        </p:txBody>
      </p:sp>
      <p:cxnSp>
        <p:nvCxnSpPr>
          <p:cNvPr id="3" name="直線接點 2"/>
          <p:cNvCxnSpPr/>
          <p:nvPr/>
        </p:nvCxnSpPr>
        <p:spPr>
          <a:xfrm>
            <a:off x="4499992" y="836712"/>
            <a:ext cx="0" cy="5734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312910"/>
              </p:ext>
            </p:extLst>
          </p:nvPr>
        </p:nvGraphicFramePr>
        <p:xfrm>
          <a:off x="323528" y="868206"/>
          <a:ext cx="3960440" cy="23575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0220"/>
                <a:gridCol w="1980220"/>
              </a:tblGrid>
              <a:tr h="2351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/>
                        <a:t>寵物名稱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/>
                        <a:t>功能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84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寵物名稱</a:t>
                      </a:r>
                      <a:endParaRPr lang="zh-TW" altLang="en-US" sz="1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8124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AAAAAA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</a:tr>
              <a:tr h="381241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</a:tr>
              <a:tr h="3812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</a:tr>
              <a:tr h="381241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7" name="圓角矩形 36"/>
          <p:cNvSpPr/>
          <p:nvPr/>
        </p:nvSpPr>
        <p:spPr>
          <a:xfrm>
            <a:off x="2419902" y="1315053"/>
            <a:ext cx="1700220" cy="264479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bg1"/>
                </a:solidFill>
              </a:rPr>
              <a:t>新增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2419902" y="1760375"/>
            <a:ext cx="783946" cy="264479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修改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40" name="圓角矩形 39"/>
          <p:cNvSpPr/>
          <p:nvPr/>
        </p:nvSpPr>
        <p:spPr>
          <a:xfrm>
            <a:off x="3375988" y="1760374"/>
            <a:ext cx="744134" cy="264479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刪除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833163" y="836712"/>
            <a:ext cx="16321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TW" altLang="en-US" dirty="0" smtClean="0"/>
              <a:t>選擇寵物名稱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42" name="圓角矩形 41"/>
          <p:cNvSpPr/>
          <p:nvPr/>
        </p:nvSpPr>
        <p:spPr>
          <a:xfrm>
            <a:off x="6469493" y="865252"/>
            <a:ext cx="2062947" cy="31225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等腰三角形 42"/>
          <p:cNvSpPr/>
          <p:nvPr/>
        </p:nvSpPr>
        <p:spPr>
          <a:xfrm rot="10800000">
            <a:off x="8244408" y="967369"/>
            <a:ext cx="144016" cy="1080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5" name="直線接點 44"/>
          <p:cNvCxnSpPr/>
          <p:nvPr/>
        </p:nvCxnSpPr>
        <p:spPr>
          <a:xfrm>
            <a:off x="4761818" y="1268760"/>
            <a:ext cx="40547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114557"/>
              </p:ext>
            </p:extLst>
          </p:nvPr>
        </p:nvGraphicFramePr>
        <p:xfrm>
          <a:off x="4761816" y="1365682"/>
          <a:ext cx="4126114" cy="22661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3057"/>
                <a:gridCol w="2063057"/>
              </a:tblGrid>
              <a:tr h="2351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/>
                        <a:t>寵物類型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/>
                        <a:t>功能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84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寵物名稱</a:t>
                      </a:r>
                      <a:endParaRPr lang="zh-TW" altLang="en-US" sz="1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8124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BBBBB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</a:tr>
              <a:tr h="381241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</a:tr>
              <a:tr h="3812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</a:tr>
              <a:tr h="381241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8" name="圓角矩形 47"/>
          <p:cNvSpPr/>
          <p:nvPr/>
        </p:nvSpPr>
        <p:spPr>
          <a:xfrm>
            <a:off x="6895912" y="1760373"/>
            <a:ext cx="1700220" cy="264479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bg1"/>
                </a:solidFill>
              </a:rPr>
              <a:t>新增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  <p:sp>
        <p:nvSpPr>
          <p:cNvPr id="49" name="圓角矩形 48"/>
          <p:cNvSpPr/>
          <p:nvPr/>
        </p:nvSpPr>
        <p:spPr>
          <a:xfrm>
            <a:off x="6911112" y="2161419"/>
            <a:ext cx="783946" cy="264479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修改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50" name="圓角矩形 49"/>
          <p:cNvSpPr/>
          <p:nvPr/>
        </p:nvSpPr>
        <p:spPr>
          <a:xfrm>
            <a:off x="7867198" y="2171698"/>
            <a:ext cx="744134" cy="264479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刪除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817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網站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zh-TW" altLang="en-US" sz="900" dirty="0" smtClean="0">
                <a:solidFill>
                  <a:schemeClr val="tx1"/>
                </a:solidFill>
              </a:rPr>
              <a:t>數據中心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2123728" y="87730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網站人數</a:t>
            </a:r>
            <a:r>
              <a:rPr lang="zh-TW" altLang="en-US" sz="1400" dirty="0"/>
              <a:t>：</a:t>
            </a:r>
          </a:p>
        </p:txBody>
      </p:sp>
      <p:sp>
        <p:nvSpPr>
          <p:cNvPr id="45" name="圓角矩形 44"/>
          <p:cNvSpPr/>
          <p:nvPr/>
        </p:nvSpPr>
        <p:spPr>
          <a:xfrm>
            <a:off x="3206076" y="881404"/>
            <a:ext cx="429820" cy="30515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天</a:t>
            </a:r>
            <a:endParaRPr lang="zh-TW" altLang="en-US" sz="1100" dirty="0"/>
          </a:p>
        </p:txBody>
      </p:sp>
      <p:sp>
        <p:nvSpPr>
          <p:cNvPr id="46" name="圓角矩形 45"/>
          <p:cNvSpPr/>
          <p:nvPr/>
        </p:nvSpPr>
        <p:spPr>
          <a:xfrm>
            <a:off x="3779912" y="881404"/>
            <a:ext cx="504056" cy="30515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小時</a:t>
            </a:r>
            <a:endParaRPr lang="zh-TW" altLang="en-US" sz="11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4772858" y="875811"/>
            <a:ext cx="2319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男女比例：男 </a:t>
            </a:r>
            <a:r>
              <a:rPr lang="en-US" altLang="zh-TW" sz="1400" dirty="0" smtClean="0"/>
              <a:t>50%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|</a:t>
            </a:r>
            <a:r>
              <a:rPr lang="zh-TW" altLang="en-US" sz="1400" dirty="0" smtClean="0"/>
              <a:t> 女</a:t>
            </a:r>
            <a:r>
              <a:rPr lang="en-US" altLang="zh-TW" sz="1400" dirty="0" smtClean="0"/>
              <a:t>:50%</a:t>
            </a:r>
            <a:endParaRPr lang="zh-TW" altLang="en-US" sz="1400" dirty="0"/>
          </a:p>
        </p:txBody>
      </p:sp>
      <p:cxnSp>
        <p:nvCxnSpPr>
          <p:cNvPr id="51" name="直線接點 50"/>
          <p:cNvCxnSpPr/>
          <p:nvPr/>
        </p:nvCxnSpPr>
        <p:spPr>
          <a:xfrm>
            <a:off x="4572000" y="872716"/>
            <a:ext cx="0" cy="32403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465316" y="153704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管理者資料</a:t>
            </a:r>
            <a:endParaRPr lang="en-US" altLang="zh-TW" sz="1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57" name="直線接點 56"/>
          <p:cNvCxnSpPr/>
          <p:nvPr/>
        </p:nvCxnSpPr>
        <p:spPr>
          <a:xfrm flipH="1">
            <a:off x="332626" y="1412776"/>
            <a:ext cx="84878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1172707" y="1889732"/>
            <a:ext cx="9959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1100" dirty="0" smtClean="0"/>
              <a:t>信箱</a:t>
            </a:r>
            <a:r>
              <a:rPr lang="zh-TW" altLang="en-US" sz="1100" dirty="0"/>
              <a:t>：</a:t>
            </a:r>
          </a:p>
        </p:txBody>
      </p:sp>
      <p:sp>
        <p:nvSpPr>
          <p:cNvPr id="62" name="文字方塊 61"/>
          <p:cNvSpPr txBox="1"/>
          <p:nvPr/>
        </p:nvSpPr>
        <p:spPr>
          <a:xfrm>
            <a:off x="1171383" y="2255614"/>
            <a:ext cx="9913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1100" dirty="0"/>
              <a:t>綠</a:t>
            </a:r>
            <a:r>
              <a:rPr lang="zh-TW" altLang="en-US" sz="1100" dirty="0" smtClean="0"/>
              <a:t>界帳號：</a:t>
            </a:r>
            <a:endParaRPr lang="zh-TW" altLang="en-US" sz="1100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4359103" y="2263701"/>
            <a:ext cx="10840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1100" dirty="0"/>
              <a:t>綠</a:t>
            </a:r>
            <a:r>
              <a:rPr lang="zh-TW" altLang="en-US" sz="1100" dirty="0" smtClean="0"/>
              <a:t>界密碼：</a:t>
            </a:r>
            <a:endParaRPr lang="zh-TW" altLang="en-US" sz="1100" dirty="0"/>
          </a:p>
        </p:txBody>
      </p:sp>
      <p:sp>
        <p:nvSpPr>
          <p:cNvPr id="67" name="矩形 66"/>
          <p:cNvSpPr/>
          <p:nvPr/>
        </p:nvSpPr>
        <p:spPr>
          <a:xfrm>
            <a:off x="2168626" y="1889732"/>
            <a:ext cx="2093274" cy="26161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/>
          <p:cNvSpPr/>
          <p:nvPr/>
        </p:nvSpPr>
        <p:spPr>
          <a:xfrm>
            <a:off x="2171721" y="2279454"/>
            <a:ext cx="2093274" cy="26161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/>
          <p:cNvSpPr/>
          <p:nvPr/>
        </p:nvSpPr>
        <p:spPr>
          <a:xfrm>
            <a:off x="5521356" y="2263701"/>
            <a:ext cx="2093274" cy="26161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文字方塊 69"/>
          <p:cNvSpPr txBox="1"/>
          <p:nvPr/>
        </p:nvSpPr>
        <p:spPr>
          <a:xfrm>
            <a:off x="4348825" y="1890084"/>
            <a:ext cx="10943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1100" dirty="0" smtClean="0"/>
              <a:t>手機：</a:t>
            </a:r>
            <a:endParaRPr lang="zh-TW" altLang="en-US" sz="1100" dirty="0"/>
          </a:p>
        </p:txBody>
      </p:sp>
      <p:sp>
        <p:nvSpPr>
          <p:cNvPr id="73" name="矩形 72"/>
          <p:cNvSpPr/>
          <p:nvPr/>
        </p:nvSpPr>
        <p:spPr>
          <a:xfrm>
            <a:off x="5521356" y="1890084"/>
            <a:ext cx="2093274" cy="26161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圓角矩形 75"/>
          <p:cNvSpPr/>
          <p:nvPr/>
        </p:nvSpPr>
        <p:spPr>
          <a:xfrm>
            <a:off x="8532440" y="1844825"/>
            <a:ext cx="355491" cy="704326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修改</a:t>
            </a:r>
            <a:endParaRPr lang="zh-TW" altLang="en-US" sz="1100" dirty="0"/>
          </a:p>
        </p:txBody>
      </p:sp>
      <p:cxnSp>
        <p:nvCxnSpPr>
          <p:cNvPr id="77" name="直線接點 76"/>
          <p:cNvCxnSpPr/>
          <p:nvPr/>
        </p:nvCxnSpPr>
        <p:spPr>
          <a:xfrm flipH="1">
            <a:off x="332626" y="2852936"/>
            <a:ext cx="84878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圓角矩形 77"/>
          <p:cNvSpPr/>
          <p:nvPr/>
        </p:nvSpPr>
        <p:spPr>
          <a:xfrm>
            <a:off x="8028384" y="1844825"/>
            <a:ext cx="355491" cy="704326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</a:t>
            </a:r>
            <a:endParaRPr lang="zh-TW" altLang="en-US" sz="1100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465316" y="304921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會員</a:t>
            </a:r>
            <a:r>
              <a:rPr lang="zh-TW" altLang="en-US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新增</a:t>
            </a:r>
            <a:endParaRPr lang="en-US" altLang="zh-TW" sz="1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1" name="圓角矩形 80"/>
          <p:cNvSpPr/>
          <p:nvPr/>
        </p:nvSpPr>
        <p:spPr>
          <a:xfrm>
            <a:off x="7966764" y="3051835"/>
            <a:ext cx="936104" cy="305157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bg1"/>
                </a:solidFill>
              </a:rPr>
              <a:t>匯入 </a:t>
            </a:r>
            <a:r>
              <a:rPr lang="en-US" altLang="zh-TW" sz="1100" dirty="0" smtClean="0">
                <a:solidFill>
                  <a:schemeClr val="bg1"/>
                </a:solidFill>
              </a:rPr>
              <a:t>Excel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graphicFrame>
        <p:nvGraphicFramePr>
          <p:cNvPr id="90" name="表格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306850"/>
              </p:ext>
            </p:extLst>
          </p:nvPr>
        </p:nvGraphicFramePr>
        <p:xfrm>
          <a:off x="332626" y="3585552"/>
          <a:ext cx="8570248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8974"/>
                <a:gridCol w="936104"/>
                <a:gridCol w="720080"/>
                <a:gridCol w="1224136"/>
                <a:gridCol w="936104"/>
                <a:gridCol w="1224136"/>
                <a:gridCol w="1440160"/>
                <a:gridCol w="145055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姓名</a:t>
                      </a:r>
                      <a:endParaRPr lang="zh-TW" altLang="en-US" sz="11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電話</a:t>
                      </a:r>
                      <a:endParaRPr lang="zh-TW" altLang="en-US" sz="11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密碼</a:t>
                      </a:r>
                      <a:endParaRPr lang="zh-TW" altLang="en-US" sz="11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信箱</a:t>
                      </a:r>
                      <a:endParaRPr lang="zh-TW" altLang="en-US" sz="11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生日</a:t>
                      </a:r>
                      <a:endParaRPr lang="zh-TW" altLang="en-US" sz="11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註解</a:t>
                      </a:r>
                      <a:endParaRPr lang="zh-TW" altLang="en-US" sz="11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註冊</a:t>
                      </a:r>
                      <a:endParaRPr lang="zh-TW" altLang="en-US" sz="11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功能</a:t>
                      </a:r>
                      <a:endParaRPr lang="zh-TW" altLang="en-US" sz="11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鄒年寶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0123456789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3213131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123@gmail.com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2017-10-31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人不錯</a:t>
                      </a:r>
                      <a:r>
                        <a:rPr lang="en-US" altLang="zh-TW" sz="1100" dirty="0" smtClean="0"/>
                        <a:t>,</a:t>
                      </a:r>
                      <a:r>
                        <a:rPr lang="zh-TW" altLang="en-US" sz="1100" dirty="0" smtClean="0"/>
                        <a:t>很好</a:t>
                      </a:r>
                      <a:r>
                        <a:rPr lang="en-US" altLang="zh-TW" sz="1100" dirty="0" smtClean="0"/>
                        <a:t>….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2017-11-10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…</a:t>
                      </a:r>
                      <a:endParaRPr lang="zh-TW" altLang="en-US" sz="11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…</a:t>
                      </a:r>
                      <a:endParaRPr lang="zh-TW" altLang="en-US" sz="11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…</a:t>
                      </a:r>
                      <a:endParaRPr lang="zh-TW" altLang="en-US" sz="11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…</a:t>
                      </a:r>
                      <a:endParaRPr lang="zh-TW" altLang="en-US" sz="1100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1" name="圓角矩形 90"/>
          <p:cNvSpPr/>
          <p:nvPr/>
        </p:nvSpPr>
        <p:spPr>
          <a:xfrm>
            <a:off x="7524327" y="4038498"/>
            <a:ext cx="1303283" cy="182589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/>
              <a:t>新增</a:t>
            </a:r>
            <a:endParaRPr lang="zh-TW" altLang="en-US" sz="1000" dirty="0"/>
          </a:p>
        </p:txBody>
      </p:sp>
      <p:sp>
        <p:nvSpPr>
          <p:cNvPr id="92" name="圓角矩形 91"/>
          <p:cNvSpPr/>
          <p:nvPr/>
        </p:nvSpPr>
        <p:spPr>
          <a:xfrm>
            <a:off x="8275241" y="4409580"/>
            <a:ext cx="552370" cy="216203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修改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93" name="圓角矩形 92"/>
          <p:cNvSpPr/>
          <p:nvPr/>
        </p:nvSpPr>
        <p:spPr>
          <a:xfrm>
            <a:off x="7524327" y="4409580"/>
            <a:ext cx="594207" cy="216203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刪除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349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網站之</a:t>
            </a:r>
            <a:r>
              <a:rPr lang="zh-TW" altLang="en-US" sz="2800" dirty="0" smtClean="0"/>
              <a:t>客戶聲音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52363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網站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zh-TW" altLang="en-US" sz="900" dirty="0" smtClean="0">
                <a:solidFill>
                  <a:schemeClr val="tx1"/>
                </a:solidFill>
              </a:rPr>
              <a:t>客戶聲音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664453" y="2447310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客戶聲音</a:t>
            </a:r>
            <a:r>
              <a:rPr lang="en-US" altLang="zh-TW" sz="1100" dirty="0" smtClean="0"/>
              <a:t>1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21" name="圓角矩形 20"/>
          <p:cNvSpPr/>
          <p:nvPr/>
        </p:nvSpPr>
        <p:spPr>
          <a:xfrm>
            <a:off x="1600557" y="2430028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51520" y="764704"/>
            <a:ext cx="2664296" cy="15634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文字方塊 55"/>
          <p:cNvSpPr txBox="1"/>
          <p:nvPr/>
        </p:nvSpPr>
        <p:spPr>
          <a:xfrm>
            <a:off x="3616781" y="2447310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客戶聲音</a:t>
            </a:r>
            <a:r>
              <a:rPr lang="en-US" altLang="zh-TW" sz="1100" dirty="0"/>
              <a:t>2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57" name="圓角矩形 56"/>
          <p:cNvSpPr/>
          <p:nvPr/>
        </p:nvSpPr>
        <p:spPr>
          <a:xfrm>
            <a:off x="4552885" y="2430028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203848" y="764704"/>
            <a:ext cx="2664296" cy="15634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文字方塊 58"/>
          <p:cNvSpPr txBox="1"/>
          <p:nvPr/>
        </p:nvSpPr>
        <p:spPr>
          <a:xfrm>
            <a:off x="6636568" y="2447310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客戶聲音</a:t>
            </a:r>
            <a:r>
              <a:rPr lang="en-US" altLang="zh-TW" sz="1100" dirty="0" smtClean="0"/>
              <a:t>3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60" name="圓角矩形 59"/>
          <p:cNvSpPr/>
          <p:nvPr/>
        </p:nvSpPr>
        <p:spPr>
          <a:xfrm>
            <a:off x="7572672" y="2430028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223635" y="764704"/>
            <a:ext cx="2664296" cy="15634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文字方塊 61"/>
          <p:cNvSpPr txBox="1"/>
          <p:nvPr/>
        </p:nvSpPr>
        <p:spPr>
          <a:xfrm>
            <a:off x="664453" y="4463534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客戶聲音</a:t>
            </a:r>
            <a:r>
              <a:rPr lang="en-US" altLang="zh-TW" sz="1100" dirty="0" smtClean="0"/>
              <a:t>4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63" name="圓角矩形 62"/>
          <p:cNvSpPr/>
          <p:nvPr/>
        </p:nvSpPr>
        <p:spPr>
          <a:xfrm>
            <a:off x="1600557" y="4446252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51520" y="2780928"/>
            <a:ext cx="2664296" cy="15634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文字方塊 64"/>
          <p:cNvSpPr txBox="1"/>
          <p:nvPr/>
        </p:nvSpPr>
        <p:spPr>
          <a:xfrm>
            <a:off x="3616781" y="4463534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客戶聲音</a:t>
            </a:r>
            <a:r>
              <a:rPr lang="en-US" altLang="zh-TW" sz="1100" dirty="0" smtClean="0"/>
              <a:t>5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66" name="圓角矩形 65"/>
          <p:cNvSpPr/>
          <p:nvPr/>
        </p:nvSpPr>
        <p:spPr>
          <a:xfrm>
            <a:off x="4552885" y="4446252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203848" y="2780928"/>
            <a:ext cx="2664296" cy="15634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文字方塊 67"/>
          <p:cNvSpPr txBox="1"/>
          <p:nvPr/>
        </p:nvSpPr>
        <p:spPr>
          <a:xfrm>
            <a:off x="6636568" y="4463534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客戶聲音</a:t>
            </a:r>
            <a:r>
              <a:rPr lang="en-US" altLang="zh-TW" sz="1100" dirty="0" smtClean="0"/>
              <a:t>6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69" name="圓角矩形 68"/>
          <p:cNvSpPr/>
          <p:nvPr/>
        </p:nvSpPr>
        <p:spPr>
          <a:xfrm>
            <a:off x="7572672" y="4446252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223635" y="2780928"/>
            <a:ext cx="2664296" cy="15634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文字方塊 70"/>
          <p:cNvSpPr txBox="1"/>
          <p:nvPr/>
        </p:nvSpPr>
        <p:spPr>
          <a:xfrm>
            <a:off x="664453" y="6479758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客戶聲音</a:t>
            </a:r>
            <a:r>
              <a:rPr lang="en-US" altLang="zh-TW" sz="1100" dirty="0" smtClean="0"/>
              <a:t>7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72" name="圓角矩形 71"/>
          <p:cNvSpPr/>
          <p:nvPr/>
        </p:nvSpPr>
        <p:spPr>
          <a:xfrm>
            <a:off x="1600557" y="6462476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251520" y="4797152"/>
            <a:ext cx="2664296" cy="15634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文字方塊 73"/>
          <p:cNvSpPr txBox="1"/>
          <p:nvPr/>
        </p:nvSpPr>
        <p:spPr>
          <a:xfrm>
            <a:off x="3616781" y="6479758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客戶聲音</a:t>
            </a:r>
            <a:r>
              <a:rPr lang="en-US" altLang="zh-TW" sz="1100" dirty="0"/>
              <a:t>8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75" name="圓角矩形 74"/>
          <p:cNvSpPr/>
          <p:nvPr/>
        </p:nvSpPr>
        <p:spPr>
          <a:xfrm>
            <a:off x="4552885" y="6462476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203848" y="4797152"/>
            <a:ext cx="2664296" cy="15634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文字方塊 76"/>
          <p:cNvSpPr txBox="1"/>
          <p:nvPr/>
        </p:nvSpPr>
        <p:spPr>
          <a:xfrm>
            <a:off x="6636568" y="6479758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客戶聲音</a:t>
            </a:r>
            <a:r>
              <a:rPr lang="en-US" altLang="zh-TW" sz="1100" dirty="0" smtClean="0"/>
              <a:t>9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78" name="圓角矩形 77"/>
          <p:cNvSpPr/>
          <p:nvPr/>
        </p:nvSpPr>
        <p:spPr>
          <a:xfrm>
            <a:off x="7572672" y="6462476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223635" y="4797152"/>
            <a:ext cx="2664296" cy="15634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5674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網站之</a:t>
            </a:r>
            <a:r>
              <a:rPr lang="zh-TW" altLang="en-US" sz="2800" dirty="0" smtClean="0"/>
              <a:t>輪播</a:t>
            </a:r>
            <a:r>
              <a:rPr lang="en-US" altLang="zh-TW" sz="2800" dirty="0" smtClean="0"/>
              <a:t>(</a:t>
            </a:r>
            <a:r>
              <a:rPr lang="zh-TW" altLang="en-US" sz="2800" dirty="0" smtClean="0"/>
              <a:t>幻燈片</a:t>
            </a:r>
            <a:r>
              <a:rPr lang="en-US" altLang="zh-TW" sz="2800" dirty="0" smtClean="0"/>
              <a:t>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16488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網站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zh-TW" altLang="en-US" sz="900" dirty="0" smtClean="0">
                <a:solidFill>
                  <a:schemeClr val="tx1"/>
                </a:solidFill>
              </a:rPr>
              <a:t>輪播</a:t>
            </a:r>
            <a:r>
              <a:rPr lang="en-US" altLang="zh-TW" sz="900" dirty="0" smtClean="0">
                <a:solidFill>
                  <a:schemeClr val="tx1"/>
                </a:solidFill>
              </a:rPr>
              <a:t>(</a:t>
            </a:r>
            <a:r>
              <a:rPr lang="zh-TW" altLang="en-US" sz="900" dirty="0" smtClean="0">
                <a:solidFill>
                  <a:schemeClr val="tx1"/>
                </a:solidFill>
              </a:rPr>
              <a:t>幻燈片</a:t>
            </a:r>
            <a:r>
              <a:rPr lang="en-US" altLang="zh-TW" sz="900" dirty="0" smtClean="0">
                <a:solidFill>
                  <a:schemeClr val="tx1"/>
                </a:solidFill>
              </a:rPr>
              <a:t>)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475656" y="3256680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輪播</a:t>
            </a:r>
            <a:r>
              <a:rPr lang="en-US" altLang="zh-TW" sz="1100" dirty="0" smtClean="0"/>
              <a:t>1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11" name="圓角矩形 10"/>
          <p:cNvSpPr/>
          <p:nvPr/>
        </p:nvSpPr>
        <p:spPr>
          <a:xfrm>
            <a:off x="2123728" y="3239398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382176" y="3259704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輪播</a:t>
            </a:r>
            <a:r>
              <a:rPr lang="en-US" altLang="zh-TW" sz="1100" dirty="0" smtClean="0"/>
              <a:t>2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13" name="圓角矩形 12"/>
          <p:cNvSpPr/>
          <p:nvPr/>
        </p:nvSpPr>
        <p:spPr>
          <a:xfrm>
            <a:off x="7030248" y="3242422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475656" y="6047710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輪播</a:t>
            </a:r>
            <a:r>
              <a:rPr lang="en-US" altLang="zh-TW" sz="1100" dirty="0" smtClean="0"/>
              <a:t>3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16" name="圓角矩形 15"/>
          <p:cNvSpPr/>
          <p:nvPr/>
        </p:nvSpPr>
        <p:spPr>
          <a:xfrm>
            <a:off x="2123728" y="6030428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382176" y="6047710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輪播</a:t>
            </a:r>
            <a:r>
              <a:rPr lang="en-US" altLang="zh-TW" sz="1100" dirty="0" smtClean="0"/>
              <a:t>4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18" name="圓角矩形 17"/>
          <p:cNvSpPr/>
          <p:nvPr/>
        </p:nvSpPr>
        <p:spPr>
          <a:xfrm>
            <a:off x="7030248" y="6045364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584" y="1196752"/>
            <a:ext cx="3312368" cy="18722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5281372" y="1196752"/>
            <a:ext cx="3312368" cy="18722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827584" y="3861048"/>
            <a:ext cx="3312368" cy="18722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5281372" y="3861048"/>
            <a:ext cx="3312368" cy="18722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5674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網站之文章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1516488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1284</Words>
  <Application>Microsoft Office PowerPoint</Application>
  <PresentationFormat>如螢幕大小 (4:3)</PresentationFormat>
  <Paragraphs>664</Paragraphs>
  <Slides>33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34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Nian</dc:creator>
  <cp:lastModifiedBy>Nian</cp:lastModifiedBy>
  <cp:revision>51</cp:revision>
  <dcterms:created xsi:type="dcterms:W3CDTF">2018-02-27T04:43:59Z</dcterms:created>
  <dcterms:modified xsi:type="dcterms:W3CDTF">2018-02-27T12:53:32Z</dcterms:modified>
</cp:coreProperties>
</file>