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309" r:id="rId4"/>
    <p:sldId id="280" r:id="rId5"/>
    <p:sldId id="281" r:id="rId6"/>
    <p:sldId id="260" r:id="rId7"/>
    <p:sldId id="285" r:id="rId8"/>
    <p:sldId id="283" r:id="rId9"/>
    <p:sldId id="286" r:id="rId10"/>
    <p:sldId id="284" r:id="rId11"/>
    <p:sldId id="289" r:id="rId12"/>
    <p:sldId id="290" r:id="rId13"/>
    <p:sldId id="261" r:id="rId14"/>
    <p:sldId id="294" r:id="rId15"/>
    <p:sldId id="295" r:id="rId16"/>
    <p:sldId id="262" r:id="rId17"/>
    <p:sldId id="291" r:id="rId18"/>
    <p:sldId id="292" r:id="rId19"/>
    <p:sldId id="263" r:id="rId20"/>
    <p:sldId id="300" r:id="rId21"/>
    <p:sldId id="303" r:id="rId22"/>
    <p:sldId id="306" r:id="rId23"/>
    <p:sldId id="297" r:id="rId24"/>
    <p:sldId id="301" r:id="rId25"/>
    <p:sldId id="307" r:id="rId26"/>
    <p:sldId id="308" r:id="rId27"/>
    <p:sldId id="282" r:id="rId28"/>
    <p:sldId id="287" r:id="rId29"/>
    <p:sldId id="288" r:id="rId30"/>
    <p:sldId id="264" r:id="rId31"/>
    <p:sldId id="293" r:id="rId32"/>
    <p:sldId id="266" r:id="rId33"/>
    <p:sldId id="267" r:id="rId34"/>
    <p:sldId id="277" r:id="rId35"/>
    <p:sldId id="273" r:id="rId36"/>
    <p:sldId id="274" r:id="rId37"/>
    <p:sldId id="269" r:id="rId38"/>
    <p:sldId id="275" r:id="rId39"/>
    <p:sldId id="276" r:id="rId40"/>
    <p:sldId id="270" r:id="rId41"/>
    <p:sldId id="278" r:id="rId42"/>
    <p:sldId id="279" r:id="rId43"/>
    <p:sldId id="271" r:id="rId44"/>
    <p:sldId id="272" r:id="rId45"/>
    <p:sldId id="310" r:id="rId46"/>
    <p:sldId id="311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/>
    <p:restoredTop sz="94671"/>
  </p:normalViewPr>
  <p:slideViewPr>
    <p:cSldViewPr>
      <p:cViewPr>
        <p:scale>
          <a:sx n="100" d="100"/>
          <a:sy n="100" d="100"/>
        </p:scale>
        <p:origin x="-1974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1523"/>
              </p:ext>
            </p:extLst>
          </p:nvPr>
        </p:nvGraphicFramePr>
        <p:xfrm>
          <a:off x="90612" y="836712"/>
          <a:ext cx="8962773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52"/>
                <a:gridCol w="2880320"/>
                <a:gridCol w="1872208"/>
                <a:gridCol w="720080"/>
                <a:gridCol w="2033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課程檔期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1710" y="373654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25878" y="3719490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3789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07704" y="4622234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38045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922213" y="3717031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043607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567969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4567969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41709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6225878" y="4144480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115616" y="4133453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1914108" y="4133453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42294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685909" y="265642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1" name="圓角矩形 40"/>
          <p:cNvSpPr/>
          <p:nvPr/>
        </p:nvSpPr>
        <p:spPr>
          <a:xfrm>
            <a:off x="6290077" y="2639371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97988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71903" y="35956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02244" y="264793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1986412" y="2636912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05908" y="309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49" name="圓角矩形 48"/>
          <p:cNvSpPr/>
          <p:nvPr/>
        </p:nvSpPr>
        <p:spPr>
          <a:xfrm>
            <a:off x="6290077" y="3079987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79815" y="306896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51" name="圓角矩形 50"/>
          <p:cNvSpPr/>
          <p:nvPr/>
        </p:nvSpPr>
        <p:spPr>
          <a:xfrm>
            <a:off x="1978307" y="3068960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等腰三角形 37"/>
          <p:cNvSpPr/>
          <p:nvPr/>
        </p:nvSpPr>
        <p:spPr>
          <a:xfrm rot="10800000">
            <a:off x="5428288" y="316493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6408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5938003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65313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65313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1360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725769" y="4013561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36071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359842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360201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358495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658083" y="4581128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35883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35796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681"/>
              </p:ext>
            </p:extLst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00393" y="2204864"/>
            <a:ext cx="792088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3" y="2204864"/>
            <a:ext cx="1057955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00393" y="2579955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1057954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948263" y="2942815"/>
            <a:ext cx="1057955" cy="2389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8100394" y="2942814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84900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全館折扣</a:t>
            </a:r>
            <a:r>
              <a:rPr lang="zh-TW" altLang="en-US" sz="1100" dirty="0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9047" y="849002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266267" y="82258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8229"/>
              </p:ext>
            </p:extLst>
          </p:nvPr>
        </p:nvGraphicFramePr>
        <p:xfrm>
          <a:off x="90612" y="1700808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15330" y="250203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15330" y="284318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15330" y="2156400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7800880" y="1268760"/>
            <a:ext cx="1170840" cy="26797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新增商品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789009" y="2536386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4140249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492177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2844105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8" name="矩形 47"/>
          <p:cNvSpPr/>
          <p:nvPr/>
        </p:nvSpPr>
        <p:spPr>
          <a:xfrm>
            <a:off x="106765" y="1268761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926218" y="1268761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987824" y="1268760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059832" y="83579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100" dirty="0" smtClean="0"/>
              <a:t>2</a:t>
            </a:r>
            <a:r>
              <a:rPr lang="zh-TW" altLang="en-US" sz="1100" dirty="0" smtClean="0"/>
              <a:t>件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808756" y="835791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355976" y="8093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0" name="矩形 29"/>
          <p:cNvSpPr/>
          <p:nvPr/>
        </p:nvSpPr>
        <p:spPr>
          <a:xfrm>
            <a:off x="5146335" y="822580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買</a:t>
            </a:r>
            <a:r>
              <a:rPr lang="en-US" altLang="zh-TW" sz="1100" dirty="0" smtClean="0"/>
              <a:t>2000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68996" y="822580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516216" y="79615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960587" y="796158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71260" y="764704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472827" y="2522621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35" name="矩形 34"/>
          <p:cNvSpPr/>
          <p:nvPr/>
        </p:nvSpPr>
        <p:spPr>
          <a:xfrm>
            <a:off x="7282518" y="835791"/>
            <a:ext cx="1177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 smtClean="0"/>
              <a:t>100</a:t>
            </a:r>
            <a:r>
              <a:rPr lang="zh-TW" altLang="en-US" sz="1100" dirty="0" smtClean="0"/>
              <a:t>元：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紅利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236296" y="777915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213" y="852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0846" y="85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9076" y="852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1457" y="852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83671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7" name="矩形 116"/>
          <p:cNvSpPr/>
          <p:nvPr/>
        </p:nvSpPr>
        <p:spPr>
          <a:xfrm>
            <a:off x="0" y="862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3725" y="57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8667358" y="578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15588" y="5782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567969" y="578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26160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285689" y="1747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34" name="直線接點 133"/>
          <p:cNvCxnSpPr/>
          <p:nvPr/>
        </p:nvCxnSpPr>
        <p:spPr>
          <a:xfrm>
            <a:off x="161545" y="126876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341422" y="174756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6115058" y="21978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55" name="矩形 154"/>
          <p:cNvSpPr/>
          <p:nvPr/>
        </p:nvSpPr>
        <p:spPr>
          <a:xfrm>
            <a:off x="7341422" y="219780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15058" y="2644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57" name="矩形 156"/>
          <p:cNvSpPr/>
          <p:nvPr/>
        </p:nvSpPr>
        <p:spPr>
          <a:xfrm>
            <a:off x="7341422" y="264417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41897" y="137462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名稱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59" name="圓角矩形 158"/>
          <p:cNvSpPr/>
          <p:nvPr/>
        </p:nvSpPr>
        <p:spPr>
          <a:xfrm>
            <a:off x="8376149" y="311572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0" name="圓角矩形 159"/>
          <p:cNvSpPr/>
          <p:nvPr/>
        </p:nvSpPr>
        <p:spPr>
          <a:xfrm>
            <a:off x="7728077" y="311572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1" name="矩形 160"/>
          <p:cNvSpPr/>
          <p:nvPr/>
        </p:nvSpPr>
        <p:spPr>
          <a:xfrm>
            <a:off x="3098504" y="126876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278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304384" y="1780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1338143" y="178094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大項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61545" y="2674686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66" name="矩形 165"/>
          <p:cNvSpPr/>
          <p:nvPr/>
        </p:nvSpPr>
        <p:spPr>
          <a:xfrm>
            <a:off x="338618" y="140800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大項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2372870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8" name="圓角矩形 167"/>
          <p:cNvSpPr/>
          <p:nvPr/>
        </p:nvSpPr>
        <p:spPr>
          <a:xfrm>
            <a:off x="1724798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286207" y="17470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4341940" y="174708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小項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3118708" y="2660284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172" name="矩形 171"/>
          <p:cNvSpPr/>
          <p:nvPr/>
        </p:nvSpPr>
        <p:spPr>
          <a:xfrm>
            <a:off x="3342415" y="1374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5376667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74" name="圓角矩形 173"/>
          <p:cNvSpPr/>
          <p:nvPr/>
        </p:nvSpPr>
        <p:spPr>
          <a:xfrm>
            <a:off x="4728595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38394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1342281" y="22048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124982" y="2195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4341940" y="2195052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圓角矩形 178"/>
          <p:cNvSpPr/>
          <p:nvPr/>
        </p:nvSpPr>
        <p:spPr>
          <a:xfrm>
            <a:off x="1337997" y="263139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等腰三角形 37"/>
          <p:cNvSpPr/>
          <p:nvPr/>
        </p:nvSpPr>
        <p:spPr>
          <a:xfrm rot="10800000">
            <a:off x="2658675" y="27664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4337335" y="262286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等腰三角形 37"/>
          <p:cNvSpPr/>
          <p:nvPr/>
        </p:nvSpPr>
        <p:spPr>
          <a:xfrm rot="10800000">
            <a:off x="5658013" y="27579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26160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6285689" y="4052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85" name="直線接點 184"/>
          <p:cNvCxnSpPr/>
          <p:nvPr/>
        </p:nvCxnSpPr>
        <p:spPr>
          <a:xfrm>
            <a:off x="161545" y="3573939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7341422" y="405274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庫存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6115058" y="45029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341422" y="4502986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115058" y="4949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90" name="矩形 189"/>
          <p:cNvSpPr/>
          <p:nvPr/>
        </p:nvSpPr>
        <p:spPr>
          <a:xfrm>
            <a:off x="7341422" y="4949352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341897" y="367980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庫存</a:t>
            </a:r>
          </a:p>
        </p:txBody>
      </p:sp>
      <p:sp>
        <p:nvSpPr>
          <p:cNvPr id="192" name="圓角矩形 191"/>
          <p:cNvSpPr/>
          <p:nvPr/>
        </p:nvSpPr>
        <p:spPr>
          <a:xfrm>
            <a:off x="8376149" y="542089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93" name="圓角矩形 192"/>
          <p:cNvSpPr/>
          <p:nvPr/>
        </p:nvSpPr>
        <p:spPr>
          <a:xfrm>
            <a:off x="7728077" y="542089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3098504" y="3573939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57278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304384" y="4086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97" name="矩形 196"/>
          <p:cNvSpPr/>
          <p:nvPr/>
        </p:nvSpPr>
        <p:spPr>
          <a:xfrm>
            <a:off x="1338143" y="408612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價位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61545" y="4979865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99" name="矩形 198"/>
          <p:cNvSpPr/>
          <p:nvPr/>
        </p:nvSpPr>
        <p:spPr>
          <a:xfrm>
            <a:off x="338618" y="371318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價位</a:t>
            </a:r>
          </a:p>
        </p:txBody>
      </p:sp>
      <p:sp>
        <p:nvSpPr>
          <p:cNvPr id="200" name="圓角矩形 199"/>
          <p:cNvSpPr/>
          <p:nvPr/>
        </p:nvSpPr>
        <p:spPr>
          <a:xfrm>
            <a:off x="2372870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1" name="圓角矩形 200"/>
          <p:cNvSpPr/>
          <p:nvPr/>
        </p:nvSpPr>
        <p:spPr>
          <a:xfrm>
            <a:off x="1724798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86207" y="4052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3" name="矩形 202"/>
          <p:cNvSpPr/>
          <p:nvPr/>
        </p:nvSpPr>
        <p:spPr>
          <a:xfrm>
            <a:off x="4341940" y="405226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紅利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3118708" y="4965463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205" name="矩形 204"/>
          <p:cNvSpPr/>
          <p:nvPr/>
        </p:nvSpPr>
        <p:spPr>
          <a:xfrm>
            <a:off x="3342415" y="367932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紅利</a:t>
            </a:r>
          </a:p>
        </p:txBody>
      </p:sp>
      <p:sp>
        <p:nvSpPr>
          <p:cNvPr id="206" name="圓角矩形 205"/>
          <p:cNvSpPr/>
          <p:nvPr/>
        </p:nvSpPr>
        <p:spPr>
          <a:xfrm>
            <a:off x="5376667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7" name="圓角矩形 206"/>
          <p:cNvSpPr/>
          <p:nvPr/>
        </p:nvSpPr>
        <p:spPr>
          <a:xfrm>
            <a:off x="4728595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8394" y="45100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342281" y="451004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3124982" y="4500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11" name="矩形 210"/>
          <p:cNvSpPr/>
          <p:nvPr/>
        </p:nvSpPr>
        <p:spPr>
          <a:xfrm>
            <a:off x="4341940" y="450023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1337997" y="4936573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等腰三角形 37"/>
          <p:cNvSpPr/>
          <p:nvPr/>
        </p:nvSpPr>
        <p:spPr>
          <a:xfrm rot="10800000">
            <a:off x="2658675" y="5071618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圓角矩形 213"/>
          <p:cNvSpPr/>
          <p:nvPr/>
        </p:nvSpPr>
        <p:spPr>
          <a:xfrm>
            <a:off x="4337335" y="492804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等腰三角形 37"/>
          <p:cNvSpPr/>
          <p:nvPr/>
        </p:nvSpPr>
        <p:spPr>
          <a:xfrm rot="10800000">
            <a:off x="5658013" y="506308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3415610" y="59492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smtClean="0"/>
              <a:t>連下</a:t>
            </a:r>
            <a:r>
              <a:rPr kumimoji="1" lang="zh-TW" altLang="en-US" sz="4000" dirty="0" smtClean="0"/>
              <a:t>一頁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7948" y="2996952"/>
            <a:ext cx="294454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6722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6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82" y="34307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21915" y="343075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5255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2390" y="305781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5664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" name="圓角矩形 11"/>
          <p:cNvSpPr/>
          <p:nvPr/>
        </p:nvSpPr>
        <p:spPr>
          <a:xfrm>
            <a:off x="170857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6692" y="33968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62425" y="339689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900" y="3068960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39715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474908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43697" y="33365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399430" y="33365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77122" y="4809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399905" y="303106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8434157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5" name="圓角矩形 24"/>
          <p:cNvSpPr/>
          <p:nvPr/>
        </p:nvSpPr>
        <p:spPr>
          <a:xfrm>
            <a:off x="7786085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117286" y="2996952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321915" y="4748240"/>
            <a:ext cx="1551362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等腰三角形 37"/>
          <p:cNvSpPr/>
          <p:nvPr/>
        </p:nvSpPr>
        <p:spPr>
          <a:xfrm rot="10800000">
            <a:off x="2644674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5719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34494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87286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376061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25711" y="4129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414486" y="4129663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60923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4357583" y="4748240"/>
            <a:ext cx="1556920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等腰三角形 37"/>
          <p:cNvSpPr/>
          <p:nvPr/>
        </p:nvSpPr>
        <p:spPr>
          <a:xfrm rot="10800000">
            <a:off x="5680342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414092" y="4823284"/>
            <a:ext cx="153392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9763" y="4270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496" y="42705"/>
            <a:ext cx="3041226" cy="295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82602" y="554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316361" y="5548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65000"/>
                  </a:schemeClr>
                </a:solidFill>
              </a:rPr>
              <a:t>上架時間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3554" y="1448852"/>
            <a:ext cx="120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修改後年月日：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16836" y="181950"/>
            <a:ext cx="2459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上架時間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2351088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1703016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612" y="9788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修改前時間：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320499" y="97881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2017-12-14</a:t>
            </a:r>
            <a:r>
              <a:rPr lang="zh-TW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13:00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316215" y="1405340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2636893" y="154038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44778" y="1897088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修改後時分：</a:t>
            </a:r>
            <a:endParaRPr lang="zh-TW" altLang="en-US" sz="1400" dirty="0"/>
          </a:p>
        </p:txBody>
      </p:sp>
      <p:sp>
        <p:nvSpPr>
          <p:cNvPr id="56" name="圓角矩形 55"/>
          <p:cNvSpPr/>
          <p:nvPr/>
        </p:nvSpPr>
        <p:spPr>
          <a:xfrm>
            <a:off x="1321230" y="184482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等腰三角形 37"/>
          <p:cNvSpPr/>
          <p:nvPr/>
        </p:nvSpPr>
        <p:spPr>
          <a:xfrm rot="10800000">
            <a:off x="2641908" y="197987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112468" y="44997"/>
            <a:ext cx="2950026" cy="295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71240" y="44996"/>
            <a:ext cx="3041227" cy="295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254074" y="557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4309807" y="5571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47505" y="1805326"/>
            <a:ext cx="8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309807" y="1785581"/>
            <a:ext cx="153878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282" y="18424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44534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696462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257871" y="523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7313604" y="52332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22426" y="1790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293994" y="1790084"/>
            <a:ext cx="15583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14079" y="15038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348331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3" name="圓角矩形 72"/>
          <p:cNvSpPr/>
          <p:nvPr/>
        </p:nvSpPr>
        <p:spPr>
          <a:xfrm>
            <a:off x="7700259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431383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20158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5218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293993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8082995" y="6093296"/>
            <a:ext cx="956719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回商店</a:t>
            </a:r>
          </a:p>
        </p:txBody>
      </p:sp>
    </p:spTree>
    <p:extLst>
      <p:ext uri="{BB962C8B-B14F-4D97-AF65-F5344CB8AC3E}">
        <p14:creationId xmlns:p14="http://schemas.microsoft.com/office/powerpoint/2010/main" val="77268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網站之商店之新增</a:t>
            </a:r>
            <a:r>
              <a:rPr lang="zh-TW" altLang="en-US" sz="2800" dirty="0"/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73256"/>
              </p:ext>
            </p:extLst>
          </p:nvPr>
        </p:nvGraphicFramePr>
        <p:xfrm>
          <a:off x="107504" y="1457832"/>
          <a:ext cx="8877120" cy="441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  <a:endParaRPr lang="zh-TW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圓角矩形 41"/>
          <p:cNvSpPr/>
          <p:nvPr/>
        </p:nvSpPr>
        <p:spPr>
          <a:xfrm>
            <a:off x="7817772" y="980728"/>
            <a:ext cx="1170840" cy="2679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Excel </a:t>
            </a:r>
            <a:r>
              <a:rPr lang="zh-TW" altLang="en-US" sz="1100" dirty="0" smtClean="0"/>
              <a:t>匯入</a:t>
            </a:r>
            <a:r>
              <a:rPr lang="zh-TW" altLang="en-US" sz="1100" dirty="0"/>
              <a:t>商品</a:t>
            </a:r>
            <a:endParaRPr lang="en-US" altLang="zh-TW" sz="1100" dirty="0" smtClean="0"/>
          </a:p>
        </p:txBody>
      </p:sp>
      <p:sp>
        <p:nvSpPr>
          <p:cNvPr id="43" name="圓角矩形 42"/>
          <p:cNvSpPr/>
          <p:nvPr/>
        </p:nvSpPr>
        <p:spPr>
          <a:xfrm>
            <a:off x="4805901" y="229341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4" name="圓角矩形 43"/>
          <p:cNvSpPr/>
          <p:nvPr/>
        </p:nvSpPr>
        <p:spPr>
          <a:xfrm>
            <a:off x="4157141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5" name="圓角矩形 44"/>
          <p:cNvSpPr/>
          <p:nvPr/>
        </p:nvSpPr>
        <p:spPr>
          <a:xfrm>
            <a:off x="3509069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2860997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5489719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8432222" y="3284984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8408458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3356031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4157141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3509069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860997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5489719" y="3342266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7266188" y="228567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971600" y="22796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1556979" y="229341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1" name="圓角矩形 60"/>
          <p:cNvSpPr/>
          <p:nvPr/>
        </p:nvSpPr>
        <p:spPr>
          <a:xfrm>
            <a:off x="7912578" y="6021288"/>
            <a:ext cx="107603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確定匯入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網站之商店之協助消費者新增商品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協助</a:t>
            </a:r>
            <a:r>
              <a:rPr lang="zh-TW" altLang="en-US" sz="900" dirty="0">
                <a:solidFill>
                  <a:schemeClr val="tx1"/>
                </a:solidFill>
              </a:rPr>
              <a:t>消費者新增</a:t>
            </a:r>
            <a:r>
              <a:rPr lang="zh-TW" altLang="en-US" sz="900" dirty="0" smtClean="0">
                <a:solidFill>
                  <a:schemeClr val="tx1"/>
                </a:solidFill>
              </a:rPr>
              <a:t>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512" y="802159"/>
            <a:ext cx="10310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消費者快搜：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1210563" y="802159"/>
            <a:ext cx="189810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輸入電話、姓名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275121" y="802158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9512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會員個資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76427" y="163627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姓名</a:t>
            </a:r>
            <a:r>
              <a:rPr lang="zh-TW" altLang="en-US" sz="1200" dirty="0"/>
              <a:t>：</a:t>
            </a:r>
          </a:p>
        </p:txBody>
      </p:sp>
      <p:sp>
        <p:nvSpPr>
          <p:cNvPr id="36" name="矩形 35"/>
          <p:cNvSpPr/>
          <p:nvPr/>
        </p:nvSpPr>
        <p:spPr>
          <a:xfrm>
            <a:off x="1246686" y="1643964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鄒年寶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61580" y="162404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電話：</a:t>
            </a:r>
            <a:endParaRPr lang="zh-TW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131840" y="163173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0912345678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3788" y="1616347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信箱：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004048" y="1624041"/>
            <a:ext cx="17281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zxc@gmail.com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26076" y="1529175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生日：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596336" y="1556792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6426" y="20502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註解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246686" y="2057975"/>
            <a:ext cx="375736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人不錯，客氣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3865" y="20718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註冊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804125" y="207957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50004" y="2068318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596336" y="2067067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66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9512" y="249289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協助新增商品</a:t>
            </a:r>
            <a:endParaRPr lang="zh-TW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5021691" y="339241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商品編號：</a:t>
            </a:r>
            <a:endParaRPr lang="zh-TW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5885787" y="3400106"/>
            <a:ext cx="13470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輸入商品編號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19407" y="375245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大項：</a:t>
            </a:r>
            <a:endParaRPr lang="zh-TW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884255" y="376784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DDDDD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33663" y="411363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小</a:t>
            </a:r>
            <a:r>
              <a:rPr lang="zh-TW" altLang="en-US" sz="1200" dirty="0" smtClean="0"/>
              <a:t>項：</a:t>
            </a:r>
            <a:endParaRPr lang="zh-TW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5885787" y="4138914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33663" y="447253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5884255" y="449667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</a:t>
            </a:r>
            <a:r>
              <a:rPr lang="zh-TW" altLang="en-US" sz="900" dirty="0">
                <a:solidFill>
                  <a:srgbClr val="FF0000"/>
                </a:solidFill>
              </a:rPr>
              <a:t>紅利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051720" y="3174111"/>
            <a:ext cx="20671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337084" y="483257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價位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5887678" y="485671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輸入價位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150640" y="5550375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4" name="圓角矩形 73"/>
          <p:cNvSpPr/>
          <p:nvPr/>
        </p:nvSpPr>
        <p:spPr>
          <a:xfrm>
            <a:off x="4706074" y="5550375"/>
            <a:ext cx="1085656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4980120" y="3032372"/>
            <a:ext cx="958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/>
              <a:t>當下時間：</a:t>
            </a:r>
            <a:endParaRPr lang="zh-TW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873824" y="305285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直播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>
                <a:solidFill>
                  <a:schemeClr val="tx1"/>
                </a:solidFill>
              </a:rPr>
              <a:t>交易</a:t>
            </a:r>
            <a:r>
              <a:rPr lang="zh-TW" altLang="en-US" sz="900" dirty="0" smtClean="0">
                <a:solidFill>
                  <a:schemeClr val="tx1"/>
                </a:solidFill>
              </a:rPr>
              <a:t>紀錄 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ORDER-000001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-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132503131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87624" y="3021403"/>
            <a:ext cx="753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訂單編號：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71525" y="350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商品：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149896" y="5589240"/>
            <a:ext cx="200747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785834" y="1700808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ORDER-000001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132503131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95771" y="30175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會員</a:t>
            </a:r>
            <a:r>
              <a:rPr lang="zh-TW" altLang="en-US" sz="1050" dirty="0" smtClean="0"/>
              <a:t>編號</a:t>
            </a:r>
            <a:r>
              <a:rPr lang="zh-TW" altLang="en-US" sz="1050" dirty="0"/>
              <a:t>：</a:t>
            </a:r>
            <a:endParaRPr lang="en-US" altLang="zh-TW" sz="105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4429330" y="30088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132503131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46786" y="301370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ORDER-000001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940152" y="3031068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交易</a:t>
            </a:r>
            <a:r>
              <a:rPr lang="zh-TW" altLang="en-US" sz="1050" dirty="0" smtClean="0"/>
              <a:t>狀態：</a:t>
            </a:r>
            <a:endParaRPr lang="en-US" altLang="zh-TW" sz="105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1223208" y="2458090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訂購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2075634" y="2441342"/>
            <a:ext cx="249636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2017-12-22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13.25.123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60032" y="2446065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抵達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5740713" y="2420888"/>
            <a:ext cx="241666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2017-12-21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13:00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773710" y="2996952"/>
            <a:ext cx="1383663" cy="27097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處理中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7283"/>
              </p:ext>
            </p:extLst>
          </p:nvPr>
        </p:nvGraphicFramePr>
        <p:xfrm>
          <a:off x="2056766" y="376652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商品編號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名稱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PD31221321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花瓶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PD556511112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葉子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PD998979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乾燥花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90613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以閱讀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395394" y="980726"/>
            <a:ext cx="72008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1716"/>
              </p:ext>
            </p:extLst>
          </p:nvPr>
        </p:nvGraphicFramePr>
        <p:xfrm>
          <a:off x="323528" y="1268760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715607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216092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216092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120996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1238508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134062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642016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1530"/>
              </p:ext>
            </p:extLst>
          </p:nvPr>
        </p:nvGraphicFramePr>
        <p:xfrm>
          <a:off x="4761816" y="1738938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213362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5346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54495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67198" y="78850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>
                <a:solidFill>
                  <a:schemeClr val="tx1"/>
                </a:solidFill>
              </a:rPr>
              <a:t>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寵物種類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75856" y="80684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 smtClean="0">
                <a:solidFill>
                  <a:schemeClr val="tx1"/>
                </a:solidFill>
              </a:rPr>
              <a:t> 匯入</a:t>
            </a: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寵物名稱</a:t>
            </a: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凱特圖庫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凱</a:t>
            </a:r>
            <a:r>
              <a:rPr lang="zh-TW" altLang="en-US" sz="900" dirty="0">
                <a:solidFill>
                  <a:schemeClr val="tx1"/>
                </a:solidFill>
              </a:rPr>
              <a:t>特圖庫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614" y="980728"/>
            <a:ext cx="8962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凱特圖庫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56849"/>
              </p:ext>
            </p:extLst>
          </p:nvPr>
        </p:nvGraphicFramePr>
        <p:xfrm>
          <a:off x="90615" y="2147270"/>
          <a:ext cx="8962769" cy="4145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144"/>
                <a:gridCol w="1287837"/>
                <a:gridCol w="1766246"/>
                <a:gridCol w="1766246"/>
                <a:gridCol w="2016224"/>
                <a:gridCol w="864096"/>
                <a:gridCol w="808976"/>
              </a:tblGrid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排序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標題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照片類型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照片位置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時間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功能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130521"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130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25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封面照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/</a:t>
                      </a:r>
                      <a:r>
                        <a:rPr lang="en-US" altLang="zh-TW" sz="1200" dirty="0" err="1" smtClean="0"/>
                        <a:t>abc</a:t>
                      </a:r>
                      <a:r>
                        <a:rPr lang="en-US" altLang="zh-TW" sz="1200" dirty="0" smtClean="0"/>
                        <a:t>/123.jpg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2017-12-12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13:15.123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一般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圓角矩形 27"/>
          <p:cNvSpPr/>
          <p:nvPr/>
        </p:nvSpPr>
        <p:spPr>
          <a:xfrm>
            <a:off x="8338857" y="2958086"/>
            <a:ext cx="603038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新增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57798" y="172723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標題特搜：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6366467" y="1727230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輸入標題、照片類型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8338857" y="1727229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35" name="圓角矩形 34"/>
          <p:cNvSpPr/>
          <p:nvPr/>
        </p:nvSpPr>
        <p:spPr>
          <a:xfrm>
            <a:off x="90614" y="1743211"/>
            <a:ext cx="1097010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匯出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2362193" y="2747362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商品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2362193" y="3174111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一般</a:t>
            </a:r>
            <a:endParaRPr lang="zh-TW" altLang="en-US" sz="1100" dirty="0"/>
          </a:p>
        </p:txBody>
      </p:sp>
      <p:sp>
        <p:nvSpPr>
          <p:cNvPr id="51" name="圓角矩形 50"/>
          <p:cNvSpPr/>
          <p:nvPr/>
        </p:nvSpPr>
        <p:spPr>
          <a:xfrm>
            <a:off x="5973166" y="2958086"/>
            <a:ext cx="786601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上傳</a:t>
            </a:r>
            <a:endParaRPr lang="zh-TW" altLang="en-US" sz="11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48" y="3727145"/>
            <a:ext cx="1879290" cy="998000"/>
          </a:xfrm>
          <a:prstGeom prst="rect">
            <a:avLst/>
          </a:prstGeom>
        </p:spPr>
      </p:pic>
      <p:sp>
        <p:nvSpPr>
          <p:cNvPr id="52" name="圓角矩形 51"/>
          <p:cNvSpPr/>
          <p:nvPr/>
        </p:nvSpPr>
        <p:spPr>
          <a:xfrm>
            <a:off x="8338857" y="3861048"/>
            <a:ext cx="603038" cy="2548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修改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338857" y="4268337"/>
            <a:ext cx="603038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清除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72707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1171383" y="2255614"/>
            <a:ext cx="99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界帳號：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59103" y="2263701"/>
            <a:ext cx="1084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界密碼：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168626" y="1889732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171721" y="227945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521356" y="2263701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348825" y="1890084"/>
            <a:ext cx="1094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5521356" y="189008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8532440" y="1844825"/>
            <a:ext cx="355491" cy="7043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修改</a:t>
            </a:r>
            <a:endParaRPr lang="zh-TW" altLang="en-US" sz="1100" dirty="0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8028384" y="1844825"/>
            <a:ext cx="355491" cy="70432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9667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6850"/>
              </p:ext>
            </p:extLst>
          </p:nvPr>
        </p:nvGraphicFramePr>
        <p:xfrm>
          <a:off x="332626" y="3585552"/>
          <a:ext cx="857024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1" name="圓角矩形 90"/>
          <p:cNvSpPr/>
          <p:nvPr/>
        </p:nvSpPr>
        <p:spPr>
          <a:xfrm>
            <a:off x="7524327" y="4038498"/>
            <a:ext cx="1303283" cy="1825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新增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8275241" y="4409580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409580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26335" y="3068960"/>
            <a:ext cx="55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特搜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5631960" y="3068960"/>
            <a:ext cx="146032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輸入姓名、電話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3046219"/>
            <a:ext cx="576064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查詢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2343</Words>
  <Application>Microsoft Office PowerPoint</Application>
  <PresentationFormat>如螢幕大小 (4:3)</PresentationFormat>
  <Paragraphs>1342</Paragraphs>
  <Slides>46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Nian</cp:lastModifiedBy>
  <cp:revision>128</cp:revision>
  <dcterms:created xsi:type="dcterms:W3CDTF">2018-02-27T04:43:59Z</dcterms:created>
  <dcterms:modified xsi:type="dcterms:W3CDTF">2018-03-05T12:06:22Z</dcterms:modified>
</cp:coreProperties>
</file>