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09" r:id="rId4"/>
    <p:sldId id="280" r:id="rId5"/>
    <p:sldId id="281" r:id="rId6"/>
    <p:sldId id="260" r:id="rId7"/>
    <p:sldId id="285" r:id="rId8"/>
    <p:sldId id="283" r:id="rId9"/>
    <p:sldId id="286" r:id="rId10"/>
    <p:sldId id="284" r:id="rId11"/>
    <p:sldId id="289" r:id="rId12"/>
    <p:sldId id="290" r:id="rId13"/>
    <p:sldId id="261" r:id="rId14"/>
    <p:sldId id="294" r:id="rId15"/>
    <p:sldId id="295" r:id="rId16"/>
    <p:sldId id="262" r:id="rId17"/>
    <p:sldId id="291" r:id="rId18"/>
    <p:sldId id="292" r:id="rId19"/>
    <p:sldId id="263" r:id="rId20"/>
    <p:sldId id="300" r:id="rId21"/>
    <p:sldId id="303" r:id="rId22"/>
    <p:sldId id="306" r:id="rId23"/>
    <p:sldId id="297" r:id="rId24"/>
    <p:sldId id="301" r:id="rId25"/>
    <p:sldId id="307" r:id="rId26"/>
    <p:sldId id="308" r:id="rId27"/>
    <p:sldId id="282" r:id="rId28"/>
    <p:sldId id="287" r:id="rId29"/>
    <p:sldId id="288" r:id="rId30"/>
    <p:sldId id="264" r:id="rId31"/>
    <p:sldId id="293" r:id="rId32"/>
    <p:sldId id="266" r:id="rId33"/>
    <p:sldId id="267" r:id="rId34"/>
    <p:sldId id="277" r:id="rId35"/>
    <p:sldId id="273" r:id="rId36"/>
    <p:sldId id="274" r:id="rId37"/>
    <p:sldId id="269" r:id="rId38"/>
    <p:sldId id="275" r:id="rId39"/>
    <p:sldId id="276" r:id="rId40"/>
    <p:sldId id="270" r:id="rId41"/>
    <p:sldId id="278" r:id="rId42"/>
    <p:sldId id="279" r:id="rId43"/>
    <p:sldId id="271" r:id="rId44"/>
    <p:sldId id="272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/>
    <p:restoredTop sz="94671"/>
  </p:normalViewPr>
  <p:slideViewPr>
    <p:cSldViewPr>
      <p:cViewPr>
        <p:scale>
          <a:sx n="100" d="100"/>
          <a:sy n="100" d="100"/>
        </p:scale>
        <p:origin x="-197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2CB3-FB49-4A01-81E1-3659A5B32BCB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A7C2D-109B-4F4B-8092-93D7DAC1D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4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A7C2D-109B-4F4B-8092-93D7DAC1D7D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00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3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6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0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6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1BD-E351-4F5F-8165-26DB1071D336}" type="datetimeFigureOut">
              <a:rPr lang="zh-TW" altLang="en-US" smtClean="0"/>
              <a:t>2018/3/1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7AE1-3909-4929-A1BD-9618274C02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網站首頁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5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網站之文章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76772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文章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76912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76041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7639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74694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26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7671"/>
            <a:ext cx="6152861" cy="14465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</p:txBody>
      </p:sp>
      <p:sp>
        <p:nvSpPr>
          <p:cNvPr id="34" name="圓角矩形 33"/>
          <p:cNvSpPr/>
          <p:nvPr/>
        </p:nvSpPr>
        <p:spPr>
          <a:xfrm>
            <a:off x="6668978" y="530851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750344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741637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網站之課程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21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1523"/>
              </p:ext>
            </p:extLst>
          </p:nvPr>
        </p:nvGraphicFramePr>
        <p:xfrm>
          <a:off x="90612" y="836712"/>
          <a:ext cx="8962773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52"/>
                <a:gridCol w="2880320"/>
                <a:gridCol w="1872208"/>
                <a:gridCol w="720080"/>
                <a:gridCol w="20331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課程檔期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價位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2017-01-11</a:t>
                      </a:r>
                      <a:endParaRPr lang="zh-TW" altLang="en-US" sz="1000" baseline="0" dirty="0" smtClean="0"/>
                    </a:p>
                    <a:p>
                      <a:pPr algn="ctr"/>
                      <a:r>
                        <a:rPr lang="en-US" altLang="zh-TW" sz="1000" baseline="0" dirty="0" smtClean="0"/>
                        <a:t>13:25.315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3000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2015-12-21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aseline="0" dirty="0" smtClean="0"/>
                        <a:t>18:11.644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3000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...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284984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652907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652907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21710" y="373654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25878" y="3719490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333789" y="462223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849350" y="566124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24328" y="566124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907704" y="4622234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8045" y="372805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1922213" y="3717031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043607" y="980728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4567969" y="1257954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27" name="圓角矩形 26"/>
          <p:cNvSpPr/>
          <p:nvPr/>
        </p:nvSpPr>
        <p:spPr>
          <a:xfrm>
            <a:off x="4567969" y="1652907"/>
            <a:ext cx="1588207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顯示檔期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641709" y="41555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32" name="圓角矩形 31"/>
          <p:cNvSpPr/>
          <p:nvPr/>
        </p:nvSpPr>
        <p:spPr>
          <a:xfrm>
            <a:off x="6225878" y="4144480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115616" y="4133453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36" name="圓角矩形 35"/>
          <p:cNvSpPr/>
          <p:nvPr/>
        </p:nvSpPr>
        <p:spPr>
          <a:xfrm>
            <a:off x="1914108" y="4133453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等腰三角形 37"/>
          <p:cNvSpPr/>
          <p:nvPr/>
        </p:nvSpPr>
        <p:spPr>
          <a:xfrm rot="10800000">
            <a:off x="5364089" y="422943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課程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4582020"/>
            <a:ext cx="88846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1916832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685909" y="265642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1" name="圓角矩形 40"/>
          <p:cNvSpPr/>
          <p:nvPr/>
        </p:nvSpPr>
        <p:spPr>
          <a:xfrm>
            <a:off x="6290077" y="2639371"/>
            <a:ext cx="180250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1397988" y="359566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971903" y="35956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02244" y="264793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7" name="圓角矩形 46"/>
          <p:cNvSpPr/>
          <p:nvPr/>
        </p:nvSpPr>
        <p:spPr>
          <a:xfrm>
            <a:off x="1986412" y="2636912"/>
            <a:ext cx="3699497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05908" y="309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價位：</a:t>
            </a:r>
            <a:endParaRPr lang="zh-TW" altLang="en-US" sz="1050" dirty="0"/>
          </a:p>
        </p:txBody>
      </p:sp>
      <p:sp>
        <p:nvSpPr>
          <p:cNvPr id="49" name="圓角矩形 48"/>
          <p:cNvSpPr/>
          <p:nvPr/>
        </p:nvSpPr>
        <p:spPr>
          <a:xfrm>
            <a:off x="6290077" y="3079987"/>
            <a:ext cx="1802506" cy="2734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4000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179815" y="3068960"/>
            <a:ext cx="798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課程檔期：</a:t>
            </a:r>
            <a:endParaRPr lang="zh-TW" altLang="en-US" sz="1050" dirty="0"/>
          </a:p>
        </p:txBody>
      </p:sp>
      <p:sp>
        <p:nvSpPr>
          <p:cNvPr id="51" name="圓角矩形 50"/>
          <p:cNvSpPr/>
          <p:nvPr/>
        </p:nvSpPr>
        <p:spPr>
          <a:xfrm>
            <a:off x="1978307" y="3068960"/>
            <a:ext cx="3707601" cy="27596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等腰三角形 37"/>
          <p:cNvSpPr/>
          <p:nvPr/>
        </p:nvSpPr>
        <p:spPr>
          <a:xfrm rot="10800000">
            <a:off x="5428288" y="3164937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圓角矩形 52"/>
          <p:cNvSpPr/>
          <p:nvPr/>
        </p:nvSpPr>
        <p:spPr>
          <a:xfrm>
            <a:off x="6316351" y="4583920"/>
            <a:ext cx="775929" cy="288032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8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網站之新聞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2425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49279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觀看人數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VVVV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425414" y="119675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8100392" y="119675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425414" y="1559483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100392" y="1559483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36408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5938003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876256" y="465313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551234" y="465313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213608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725769" y="4013561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新聞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360713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359842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360201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358495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658083" y="4581128"/>
            <a:ext cx="121157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754844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35883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觀看</a:t>
            </a:r>
            <a:r>
              <a:rPr lang="zh-TW" altLang="en-US" sz="1050" dirty="0" smtClean="0"/>
              <a:t>人數</a:t>
            </a:r>
            <a:r>
              <a:rPr lang="en-US" altLang="zh-TW" sz="1050" dirty="0" smtClean="0"/>
              <a:t>: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35796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商店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4769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3681"/>
              </p:ext>
            </p:extLst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8100393" y="2204864"/>
            <a:ext cx="792088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3" y="2204864"/>
            <a:ext cx="1057955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100393" y="2579955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1057954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948263" y="2942815"/>
            <a:ext cx="1057955" cy="23890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8100394" y="2942814"/>
            <a:ext cx="79208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76895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</a:t>
            </a:r>
            <a:r>
              <a:rPr lang="zh-TW" altLang="en-US" sz="900" dirty="0">
                <a:solidFill>
                  <a:schemeClr val="tx1"/>
                </a:solidFill>
              </a:rPr>
              <a:t>店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84900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全館折扣</a:t>
            </a:r>
            <a:r>
              <a:rPr lang="zh-TW" altLang="en-US" sz="1100" dirty="0"/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719047" y="849002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266267" y="82258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8229"/>
              </p:ext>
            </p:extLst>
          </p:nvPr>
        </p:nvGraphicFramePr>
        <p:xfrm>
          <a:off x="90612" y="1700808"/>
          <a:ext cx="8877120" cy="446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8415330" y="250203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8415330" y="2843186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39" name="圓角矩形 38"/>
          <p:cNvSpPr/>
          <p:nvPr/>
        </p:nvSpPr>
        <p:spPr>
          <a:xfrm>
            <a:off x="8415330" y="2156400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下架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7800880" y="1268760"/>
            <a:ext cx="1170840" cy="26797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新增商品</a:t>
            </a:r>
            <a:endParaRPr lang="zh-TW" altLang="en-US" sz="1100" dirty="0"/>
          </a:p>
        </p:txBody>
      </p:sp>
      <p:sp>
        <p:nvSpPr>
          <p:cNvPr id="43" name="圓角矩形 42"/>
          <p:cNvSpPr/>
          <p:nvPr/>
        </p:nvSpPr>
        <p:spPr>
          <a:xfrm>
            <a:off x="4789009" y="2536386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4" name="圓角矩形 43"/>
          <p:cNvSpPr/>
          <p:nvPr/>
        </p:nvSpPr>
        <p:spPr>
          <a:xfrm>
            <a:off x="4140249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492177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6" name="圓角矩形 45"/>
          <p:cNvSpPr/>
          <p:nvPr/>
        </p:nvSpPr>
        <p:spPr>
          <a:xfrm>
            <a:off x="2844105" y="25286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48" name="矩形 47"/>
          <p:cNvSpPr/>
          <p:nvPr/>
        </p:nvSpPr>
        <p:spPr>
          <a:xfrm>
            <a:off x="106765" y="1268761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商品特搜：</a:t>
            </a:r>
            <a:endParaRPr lang="zh-TW" altLang="en-US" sz="1100" dirty="0"/>
          </a:p>
        </p:txBody>
      </p:sp>
      <p:sp>
        <p:nvSpPr>
          <p:cNvPr id="49" name="矩形 48"/>
          <p:cNvSpPr/>
          <p:nvPr/>
        </p:nvSpPr>
        <p:spPr>
          <a:xfrm>
            <a:off x="926218" y="1268761"/>
            <a:ext cx="1877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FF0000"/>
                </a:solidFill>
              </a:rPr>
              <a:t>輸入</a:t>
            </a:r>
            <a:r>
              <a:rPr lang="zh-TW" altLang="en-US" sz="900" dirty="0" smtClean="0">
                <a:solidFill>
                  <a:srgbClr val="FF0000"/>
                </a:solidFill>
              </a:rPr>
              <a:t>商品名稱、</a:t>
            </a:r>
            <a:r>
              <a:rPr lang="zh-TW" altLang="en-US" sz="900" dirty="0">
                <a:solidFill>
                  <a:srgbClr val="FF0000"/>
                </a:solidFill>
              </a:rPr>
              <a:t>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2987824" y="1268760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3059832" y="835791"/>
            <a:ext cx="7713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100" dirty="0" smtClean="0"/>
              <a:t>2</a:t>
            </a:r>
            <a:r>
              <a:rPr lang="zh-TW" altLang="en-US" sz="1100" dirty="0" smtClean="0"/>
              <a:t>件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28" name="矩形 27"/>
          <p:cNvSpPr/>
          <p:nvPr/>
        </p:nvSpPr>
        <p:spPr>
          <a:xfrm>
            <a:off x="3808756" y="835791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355976" y="8093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30" name="矩形 29"/>
          <p:cNvSpPr/>
          <p:nvPr/>
        </p:nvSpPr>
        <p:spPr>
          <a:xfrm>
            <a:off x="5146335" y="822580"/>
            <a:ext cx="896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買</a:t>
            </a:r>
            <a:r>
              <a:rPr lang="en-US" altLang="zh-TW" sz="1100" dirty="0" smtClean="0"/>
              <a:t>2000</a:t>
            </a:r>
            <a:r>
              <a:rPr lang="zh-TW" altLang="en-US" sz="1100" dirty="0" smtClean="0"/>
              <a:t>折：</a:t>
            </a:r>
            <a:endParaRPr lang="zh-TW" altLang="en-US" sz="1100" dirty="0"/>
          </a:p>
        </p:txBody>
      </p:sp>
      <p:sp>
        <p:nvSpPr>
          <p:cNvPr id="31" name="矩形 30"/>
          <p:cNvSpPr/>
          <p:nvPr/>
        </p:nvSpPr>
        <p:spPr>
          <a:xfrm>
            <a:off x="5968996" y="822580"/>
            <a:ext cx="4032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ysClr val="windowText" lastClr="000000"/>
                </a:solidFill>
              </a:rPr>
              <a:t>9</a:t>
            </a:r>
            <a:endParaRPr lang="zh-TW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6516216" y="796158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2960587" y="796158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071260" y="764704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5472827" y="2522621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35" name="矩形 34"/>
          <p:cNvSpPr/>
          <p:nvPr/>
        </p:nvSpPr>
        <p:spPr>
          <a:xfrm>
            <a:off x="7282518" y="835791"/>
            <a:ext cx="11779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100" dirty="0" smtClean="0"/>
              <a:t>100</a:t>
            </a:r>
            <a:r>
              <a:rPr lang="zh-TW" altLang="en-US" sz="1100" dirty="0" smtClean="0"/>
              <a:t>元：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紅利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7236296" y="777915"/>
            <a:ext cx="0" cy="367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7213" y="8521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30846" y="85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79076" y="852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1457" y="852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 PD1233548 – FFFF – SSSSS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>
                <a:solidFill>
                  <a:schemeClr val="tx1"/>
                </a:solidFill>
              </a:rPr>
              <a:t>–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AAAAAA 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zh-TW" sz="9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3768" y="836712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zh-TW" dirty="0" smtClean="0"/>
              <a:t>PD1233548 </a:t>
            </a:r>
            <a:r>
              <a:rPr lang="en-US" altLang="zh-TW" dirty="0"/>
              <a:t>– FFFF – SSSSS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AAAAAA 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zh-TW" dirty="0"/>
          </a:p>
        </p:txBody>
      </p:sp>
      <p:sp>
        <p:nvSpPr>
          <p:cNvPr id="117" name="矩形 116"/>
          <p:cNvSpPr/>
          <p:nvPr/>
        </p:nvSpPr>
        <p:spPr>
          <a:xfrm>
            <a:off x="0" y="862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73725" y="5783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8667358" y="578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15588" y="5782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4567969" y="578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026160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文字方塊 129"/>
          <p:cNvSpPr txBox="1"/>
          <p:nvPr/>
        </p:nvSpPr>
        <p:spPr>
          <a:xfrm>
            <a:off x="6285689" y="174756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34" name="直線接點 133"/>
          <p:cNvCxnSpPr/>
          <p:nvPr/>
        </p:nvCxnSpPr>
        <p:spPr>
          <a:xfrm>
            <a:off x="161545" y="1268760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341422" y="1747568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名稱</a:t>
            </a:r>
          </a:p>
        </p:txBody>
      </p:sp>
      <p:sp>
        <p:nvSpPr>
          <p:cNvPr id="138" name="文字方塊 137"/>
          <p:cNvSpPr txBox="1"/>
          <p:nvPr/>
        </p:nvSpPr>
        <p:spPr>
          <a:xfrm>
            <a:off x="6115058" y="219780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55" name="矩形 154"/>
          <p:cNvSpPr/>
          <p:nvPr/>
        </p:nvSpPr>
        <p:spPr>
          <a:xfrm>
            <a:off x="7341422" y="219780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6115058" y="264417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57" name="矩形 156"/>
          <p:cNvSpPr/>
          <p:nvPr/>
        </p:nvSpPr>
        <p:spPr>
          <a:xfrm>
            <a:off x="7341422" y="2644173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341897" y="137462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名稱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59" name="圓角矩形 158"/>
          <p:cNvSpPr/>
          <p:nvPr/>
        </p:nvSpPr>
        <p:spPr>
          <a:xfrm>
            <a:off x="8376149" y="311572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0" name="圓角矩形 159"/>
          <p:cNvSpPr/>
          <p:nvPr/>
        </p:nvSpPr>
        <p:spPr>
          <a:xfrm>
            <a:off x="7728077" y="3115720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1" name="矩形 160"/>
          <p:cNvSpPr/>
          <p:nvPr/>
        </p:nvSpPr>
        <p:spPr>
          <a:xfrm>
            <a:off x="3098504" y="1268760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57278" y="1268760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304384" y="17809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1338143" y="178094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大項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5" name="文字方塊 164"/>
          <p:cNvSpPr txBox="1"/>
          <p:nvPr/>
        </p:nvSpPr>
        <p:spPr>
          <a:xfrm>
            <a:off x="161545" y="2674686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66" name="矩形 165"/>
          <p:cNvSpPr/>
          <p:nvPr/>
        </p:nvSpPr>
        <p:spPr>
          <a:xfrm>
            <a:off x="338618" y="140800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大項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67" name="圓角矩形 166"/>
          <p:cNvSpPr/>
          <p:nvPr/>
        </p:nvSpPr>
        <p:spPr>
          <a:xfrm>
            <a:off x="2372870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68" name="圓角矩形 167"/>
          <p:cNvSpPr/>
          <p:nvPr/>
        </p:nvSpPr>
        <p:spPr>
          <a:xfrm>
            <a:off x="1724798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3286207" y="174708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70" name="矩形 169"/>
          <p:cNvSpPr/>
          <p:nvPr/>
        </p:nvSpPr>
        <p:spPr>
          <a:xfrm>
            <a:off x="4341940" y="174708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小項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3118708" y="2660284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172" name="矩形 171"/>
          <p:cNvSpPr/>
          <p:nvPr/>
        </p:nvSpPr>
        <p:spPr>
          <a:xfrm>
            <a:off x="3342415" y="1374144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小項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5376667" y="310845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74" name="圓角矩形 173"/>
          <p:cNvSpPr/>
          <p:nvPr/>
        </p:nvSpPr>
        <p:spPr>
          <a:xfrm>
            <a:off x="4728595" y="310845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138394" y="22048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6" name="矩形 175"/>
          <p:cNvSpPr/>
          <p:nvPr/>
        </p:nvSpPr>
        <p:spPr>
          <a:xfrm>
            <a:off x="1342281" y="2204864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124982" y="21950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78" name="矩形 177"/>
          <p:cNvSpPr/>
          <p:nvPr/>
        </p:nvSpPr>
        <p:spPr>
          <a:xfrm>
            <a:off x="4341940" y="2195052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圓角矩形 178"/>
          <p:cNvSpPr/>
          <p:nvPr/>
        </p:nvSpPr>
        <p:spPr>
          <a:xfrm>
            <a:off x="1337997" y="263139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等腰三角形 37"/>
          <p:cNvSpPr/>
          <p:nvPr/>
        </p:nvSpPr>
        <p:spPr>
          <a:xfrm rot="10800000">
            <a:off x="2658675" y="276643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圓角矩形 180"/>
          <p:cNvSpPr/>
          <p:nvPr/>
        </p:nvSpPr>
        <p:spPr>
          <a:xfrm>
            <a:off x="4337335" y="262286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等腰三角形 37"/>
          <p:cNvSpPr/>
          <p:nvPr/>
        </p:nvSpPr>
        <p:spPr>
          <a:xfrm rot="10800000">
            <a:off x="5658013" y="275791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/>
          <p:cNvSpPr/>
          <p:nvPr/>
        </p:nvSpPr>
        <p:spPr>
          <a:xfrm>
            <a:off x="6026160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/>
          <p:cNvSpPr txBox="1"/>
          <p:nvPr/>
        </p:nvSpPr>
        <p:spPr>
          <a:xfrm>
            <a:off x="6285689" y="40527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cxnSp>
        <p:nvCxnSpPr>
          <p:cNvPr id="185" name="直線接點 184"/>
          <p:cNvCxnSpPr/>
          <p:nvPr/>
        </p:nvCxnSpPr>
        <p:spPr>
          <a:xfrm>
            <a:off x="161545" y="3573939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7341422" y="405274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庫存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6115058" y="450298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341422" y="4502986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AAAAAAAA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6115058" y="4949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修改後參數：</a:t>
            </a:r>
            <a:endParaRPr lang="zh-TW" altLang="en-US" sz="1400" dirty="0"/>
          </a:p>
        </p:txBody>
      </p:sp>
      <p:sp>
        <p:nvSpPr>
          <p:cNvPr id="190" name="矩形 189"/>
          <p:cNvSpPr/>
          <p:nvPr/>
        </p:nvSpPr>
        <p:spPr>
          <a:xfrm>
            <a:off x="7341422" y="4949352"/>
            <a:ext cx="15387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1100" dirty="0" smtClean="0">
                <a:solidFill>
                  <a:schemeClr val="tx1"/>
                </a:solidFill>
              </a:rPr>
              <a:t>BBBBBB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341897" y="367980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庫存</a:t>
            </a:r>
          </a:p>
        </p:txBody>
      </p:sp>
      <p:sp>
        <p:nvSpPr>
          <p:cNvPr id="192" name="圓角矩形 191"/>
          <p:cNvSpPr/>
          <p:nvPr/>
        </p:nvSpPr>
        <p:spPr>
          <a:xfrm>
            <a:off x="8376149" y="5420899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93" name="圓角矩形 192"/>
          <p:cNvSpPr/>
          <p:nvPr/>
        </p:nvSpPr>
        <p:spPr>
          <a:xfrm>
            <a:off x="7728077" y="5420899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4" name="矩形 193"/>
          <p:cNvSpPr/>
          <p:nvPr/>
        </p:nvSpPr>
        <p:spPr>
          <a:xfrm>
            <a:off x="3098504" y="3573939"/>
            <a:ext cx="294454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矩形 194"/>
          <p:cNvSpPr/>
          <p:nvPr/>
        </p:nvSpPr>
        <p:spPr>
          <a:xfrm>
            <a:off x="57278" y="3573939"/>
            <a:ext cx="3041226" cy="229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/>
          <p:cNvSpPr txBox="1"/>
          <p:nvPr/>
        </p:nvSpPr>
        <p:spPr>
          <a:xfrm>
            <a:off x="304384" y="40861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97" name="矩形 196"/>
          <p:cNvSpPr/>
          <p:nvPr/>
        </p:nvSpPr>
        <p:spPr>
          <a:xfrm>
            <a:off x="1338143" y="408612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價位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161545" y="4979865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修改後參數</a:t>
            </a:r>
            <a:r>
              <a:rPr lang="zh-TW" altLang="en-US" sz="1400" dirty="0"/>
              <a:t>：</a:t>
            </a:r>
          </a:p>
        </p:txBody>
      </p:sp>
      <p:sp>
        <p:nvSpPr>
          <p:cNvPr id="199" name="矩形 198"/>
          <p:cNvSpPr/>
          <p:nvPr/>
        </p:nvSpPr>
        <p:spPr>
          <a:xfrm>
            <a:off x="338618" y="371318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價位</a:t>
            </a:r>
          </a:p>
        </p:txBody>
      </p:sp>
      <p:sp>
        <p:nvSpPr>
          <p:cNvPr id="200" name="圓角矩形 199"/>
          <p:cNvSpPr/>
          <p:nvPr/>
        </p:nvSpPr>
        <p:spPr>
          <a:xfrm>
            <a:off x="2372870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1" name="圓角矩形 200"/>
          <p:cNvSpPr/>
          <p:nvPr/>
        </p:nvSpPr>
        <p:spPr>
          <a:xfrm>
            <a:off x="1724798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3286207" y="40522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3" name="矩形 202"/>
          <p:cNvSpPr/>
          <p:nvPr/>
        </p:nvSpPr>
        <p:spPr>
          <a:xfrm>
            <a:off x="4341940" y="405226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紅利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3118708" y="4965463"/>
            <a:ext cx="117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修改後參數：</a:t>
            </a:r>
          </a:p>
        </p:txBody>
      </p:sp>
      <p:sp>
        <p:nvSpPr>
          <p:cNvPr id="205" name="矩形 204"/>
          <p:cNvSpPr/>
          <p:nvPr/>
        </p:nvSpPr>
        <p:spPr>
          <a:xfrm>
            <a:off x="3342415" y="3679323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紅利</a:t>
            </a:r>
          </a:p>
        </p:txBody>
      </p:sp>
      <p:sp>
        <p:nvSpPr>
          <p:cNvPr id="206" name="圓角矩形 205"/>
          <p:cNvSpPr/>
          <p:nvPr/>
        </p:nvSpPr>
        <p:spPr>
          <a:xfrm>
            <a:off x="5376667" y="5413638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07" name="圓角矩形 206"/>
          <p:cNvSpPr/>
          <p:nvPr/>
        </p:nvSpPr>
        <p:spPr>
          <a:xfrm>
            <a:off x="4728595" y="5413638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8394" y="451004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09" name="矩形 208"/>
          <p:cNvSpPr/>
          <p:nvPr/>
        </p:nvSpPr>
        <p:spPr>
          <a:xfrm>
            <a:off x="1342281" y="4510043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3124982" y="45002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修改前參數：</a:t>
            </a:r>
            <a:endParaRPr lang="zh-TW" altLang="en-US" sz="1400" dirty="0"/>
          </a:p>
        </p:txBody>
      </p:sp>
      <p:sp>
        <p:nvSpPr>
          <p:cNvPr id="211" name="矩形 210"/>
          <p:cNvSpPr/>
          <p:nvPr/>
        </p:nvSpPr>
        <p:spPr>
          <a:xfrm>
            <a:off x="4341940" y="450023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SSSS</a:t>
            </a:r>
            <a:endParaRPr lang="zh-TW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2" name="圓角矩形 211"/>
          <p:cNvSpPr/>
          <p:nvPr/>
        </p:nvSpPr>
        <p:spPr>
          <a:xfrm>
            <a:off x="1337997" y="4936573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等腰三角形 37"/>
          <p:cNvSpPr/>
          <p:nvPr/>
        </p:nvSpPr>
        <p:spPr>
          <a:xfrm rot="10800000">
            <a:off x="2658675" y="5071618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圓角矩形 213"/>
          <p:cNvSpPr/>
          <p:nvPr/>
        </p:nvSpPr>
        <p:spPr>
          <a:xfrm>
            <a:off x="4337335" y="4928044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等腰三角形 37"/>
          <p:cNvSpPr/>
          <p:nvPr/>
        </p:nvSpPr>
        <p:spPr>
          <a:xfrm rot="10800000">
            <a:off x="5658013" y="5063089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3415610" y="594928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 smtClean="0"/>
              <a:t>連下</a:t>
            </a:r>
            <a:r>
              <a:rPr kumimoji="1" lang="zh-TW" altLang="en-US" sz="4000" dirty="0" smtClean="0"/>
              <a:t>一頁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22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7948" y="2996952"/>
            <a:ext cx="294454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6722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96" y="2996952"/>
            <a:ext cx="3041226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6182" y="343075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321915" y="343075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加購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5255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22390" y="3057817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加購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35664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2" name="圓角矩形 11"/>
          <p:cNvSpPr/>
          <p:nvPr/>
        </p:nvSpPr>
        <p:spPr>
          <a:xfrm>
            <a:off x="170857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306692" y="33968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4362425" y="3396897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>
                    <a:lumMod val="50000"/>
                  </a:schemeClr>
                </a:solidFill>
              </a:rPr>
              <a:t>分類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62900" y="3068960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分類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5397152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4749080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43697" y="33365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399430" y="33365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敘述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677122" y="48099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399905" y="3031068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敘述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8434157" y="537321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25" name="圓角矩形 24"/>
          <p:cNvSpPr/>
          <p:nvPr/>
        </p:nvSpPr>
        <p:spPr>
          <a:xfrm>
            <a:off x="7786085" y="5373216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117286" y="2996952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1321915" y="4748240"/>
            <a:ext cx="1551362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等腰三角形 37"/>
          <p:cNvSpPr/>
          <p:nvPr/>
        </p:nvSpPr>
        <p:spPr>
          <a:xfrm rot="10800000">
            <a:off x="2644674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5719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334494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487286" y="41293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4376061" y="4129335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525711" y="41296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7414486" y="4129663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60923" y="4777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修改：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4357583" y="4748240"/>
            <a:ext cx="1556920" cy="3369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等腰三角形 37"/>
          <p:cNvSpPr/>
          <p:nvPr/>
        </p:nvSpPr>
        <p:spPr>
          <a:xfrm rot="10800000">
            <a:off x="5680342" y="486916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7414092" y="4823284"/>
            <a:ext cx="1533926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39763" y="42706"/>
            <a:ext cx="886409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496" y="42705"/>
            <a:ext cx="3041226" cy="2954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82602" y="5548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1316361" y="55489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65000"/>
                  </a:schemeClr>
                </a:solidFill>
              </a:rPr>
              <a:t>上架時間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93554" y="1448852"/>
            <a:ext cx="120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修改後年月日：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16836" y="181950"/>
            <a:ext cx="24590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>
                <a:solidFill>
                  <a:srgbClr val="FF0000"/>
                </a:solidFill>
              </a:rPr>
              <a:t>上架時間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2351088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1703016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16612" y="97881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修改前時間：</a:t>
            </a:r>
            <a:endParaRPr lang="zh-TW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320499" y="978810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2017-12-14</a:t>
            </a:r>
            <a:r>
              <a:rPr lang="zh-TW" altLang="en-US" sz="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ctr"/>
            <a:r>
              <a:rPr lang="en-US" altLang="zh-TW" sz="900" dirty="0" smtClean="0">
                <a:solidFill>
                  <a:schemeClr val="bg1">
                    <a:lumMod val="65000"/>
                  </a:schemeClr>
                </a:solidFill>
              </a:rPr>
              <a:t>13:00</a:t>
            </a:r>
            <a:endParaRPr lang="zh-TW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316215" y="1405340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等腰三角形 37"/>
          <p:cNvSpPr/>
          <p:nvPr/>
        </p:nvSpPr>
        <p:spPr>
          <a:xfrm rot="10800000">
            <a:off x="2636893" y="154038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44778" y="1897088"/>
            <a:ext cx="1200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修改後時分：</a:t>
            </a:r>
            <a:endParaRPr lang="zh-TW" altLang="en-US" sz="1400" dirty="0"/>
          </a:p>
        </p:txBody>
      </p:sp>
      <p:sp>
        <p:nvSpPr>
          <p:cNvPr id="56" name="圓角矩形 55"/>
          <p:cNvSpPr/>
          <p:nvPr/>
        </p:nvSpPr>
        <p:spPr>
          <a:xfrm>
            <a:off x="1321230" y="1844825"/>
            <a:ext cx="1572804" cy="3655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等腰三角形 37"/>
          <p:cNvSpPr/>
          <p:nvPr/>
        </p:nvSpPr>
        <p:spPr>
          <a:xfrm rot="10800000">
            <a:off x="2641908" y="1979870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112468" y="44997"/>
            <a:ext cx="2950026" cy="295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071240" y="44996"/>
            <a:ext cx="3041227" cy="295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3254074" y="5571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4309807" y="55718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照片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3447505" y="1805326"/>
            <a:ext cx="82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4309807" y="1785581"/>
            <a:ext cx="1538783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tx1"/>
                </a:solidFill>
              </a:rPr>
              <a:t>選擇檔案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282" y="18424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照片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344534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696462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257871" y="52332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修改標題：</a:t>
            </a:r>
            <a:endParaRPr lang="zh-TW" altLang="en-US" sz="1400" dirty="0"/>
          </a:p>
        </p:txBody>
      </p:sp>
      <p:sp>
        <p:nvSpPr>
          <p:cNvPr id="68" name="矩形 67"/>
          <p:cNvSpPr/>
          <p:nvPr/>
        </p:nvSpPr>
        <p:spPr>
          <a:xfrm>
            <a:off x="7313604" y="523321"/>
            <a:ext cx="153878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>
                <a:solidFill>
                  <a:schemeClr val="bg1">
                    <a:lumMod val="50000"/>
                  </a:schemeClr>
                </a:solidFill>
              </a:rPr>
              <a:t>小提示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6422426" y="1790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修改後：</a:t>
            </a:r>
            <a:endParaRPr lang="zh-TW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7293994" y="1790084"/>
            <a:ext cx="15583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100" dirty="0" smtClean="0">
                <a:solidFill>
                  <a:schemeClr val="bg1"/>
                </a:solidFill>
              </a:rPr>
              <a:t>按鈕輸入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14079" y="150381"/>
            <a:ext cx="24590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1050" dirty="0" smtClean="0">
                <a:solidFill>
                  <a:srgbClr val="FF0000"/>
                </a:solidFill>
              </a:rPr>
              <a:t>小提示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8348331" y="234888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3" name="圓角矩形 72"/>
          <p:cNvSpPr/>
          <p:nvPr/>
        </p:nvSpPr>
        <p:spPr>
          <a:xfrm>
            <a:off x="7700259" y="2348881"/>
            <a:ext cx="537046" cy="28803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431383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5" name="矩形 74"/>
          <p:cNvSpPr/>
          <p:nvPr/>
        </p:nvSpPr>
        <p:spPr>
          <a:xfrm>
            <a:off x="4320158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405218" y="11770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修改前：</a:t>
            </a:r>
            <a:endParaRPr lang="zh-TW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7293993" y="1177008"/>
            <a:ext cx="1538783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</a:rPr>
              <a:t>顯示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8082995" y="6093296"/>
            <a:ext cx="956719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回商店</a:t>
            </a:r>
          </a:p>
        </p:txBody>
      </p:sp>
    </p:spTree>
    <p:extLst>
      <p:ext uri="{BB962C8B-B14F-4D97-AF65-F5344CB8AC3E}">
        <p14:creationId xmlns:p14="http://schemas.microsoft.com/office/powerpoint/2010/main" val="77268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網站之商店之新增</a:t>
            </a:r>
            <a:r>
              <a:rPr lang="zh-TW" altLang="en-US" sz="2800" dirty="0"/>
              <a:t>商品</a:t>
            </a:r>
          </a:p>
        </p:txBody>
      </p:sp>
    </p:spTree>
    <p:extLst>
      <p:ext uri="{BB962C8B-B14F-4D97-AF65-F5344CB8AC3E}">
        <p14:creationId xmlns:p14="http://schemas.microsoft.com/office/powerpoint/2010/main" val="15109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新增商品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73256"/>
              </p:ext>
            </p:extLst>
          </p:nvPr>
        </p:nvGraphicFramePr>
        <p:xfrm>
          <a:off x="107504" y="1457832"/>
          <a:ext cx="8877120" cy="441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988"/>
                <a:gridCol w="504056"/>
                <a:gridCol w="576064"/>
                <a:gridCol w="720080"/>
                <a:gridCol w="648072"/>
                <a:gridCol w="648072"/>
                <a:gridCol w="648072"/>
                <a:gridCol w="720080"/>
                <a:gridCol w="648072"/>
                <a:gridCol w="504056"/>
                <a:gridCol w="477268"/>
                <a:gridCol w="890884"/>
                <a:gridCol w="432048"/>
                <a:gridCol w="57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編號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大項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小項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名稱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照片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小提示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加購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分類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敘述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紅利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上架時間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庫存</a:t>
                      </a:r>
                      <a:endParaRPr lang="zh-TW" alt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/>
                        <a:t>功能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693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  <a:endParaRPr lang="zh-TW" altLang="en-US" sz="9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輸入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9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PD1233548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FFFF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SSSSS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2580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2017-12-14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0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TW" altLang="en-US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圓角矩形 41"/>
          <p:cNvSpPr/>
          <p:nvPr/>
        </p:nvSpPr>
        <p:spPr>
          <a:xfrm>
            <a:off x="7817772" y="980728"/>
            <a:ext cx="1170840" cy="2679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Excel </a:t>
            </a:r>
            <a:r>
              <a:rPr lang="zh-TW" altLang="en-US" sz="1100" dirty="0" smtClean="0"/>
              <a:t>匯入</a:t>
            </a:r>
            <a:r>
              <a:rPr lang="zh-TW" altLang="en-US" sz="1100" dirty="0"/>
              <a:t>商品</a:t>
            </a:r>
            <a:endParaRPr lang="en-US" altLang="zh-TW" sz="1100" dirty="0" smtClean="0"/>
          </a:p>
        </p:txBody>
      </p:sp>
      <p:sp>
        <p:nvSpPr>
          <p:cNvPr id="43" name="圓角矩形 42"/>
          <p:cNvSpPr/>
          <p:nvPr/>
        </p:nvSpPr>
        <p:spPr>
          <a:xfrm>
            <a:off x="4805901" y="2293410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4" name="圓角矩形 43"/>
          <p:cNvSpPr/>
          <p:nvPr/>
        </p:nvSpPr>
        <p:spPr>
          <a:xfrm>
            <a:off x="4157141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5" name="圓角矩形 44"/>
          <p:cNvSpPr/>
          <p:nvPr/>
        </p:nvSpPr>
        <p:spPr>
          <a:xfrm>
            <a:off x="3509069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2860997" y="228567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5489719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8432222" y="3284984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8408458" y="227964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新增</a:t>
            </a:r>
            <a:endParaRPr lang="zh-TW" altLang="en-US" sz="1100" dirty="0"/>
          </a:p>
        </p:txBody>
      </p:sp>
      <p:sp>
        <p:nvSpPr>
          <p:cNvPr id="53" name="圓角矩形 52"/>
          <p:cNvSpPr/>
          <p:nvPr/>
        </p:nvSpPr>
        <p:spPr>
          <a:xfrm>
            <a:off x="4805901" y="3356031"/>
            <a:ext cx="564502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4157141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5" name="圓角矩形 54"/>
          <p:cNvSpPr/>
          <p:nvPr/>
        </p:nvSpPr>
        <p:spPr>
          <a:xfrm>
            <a:off x="3509069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6" name="圓角矩形 55"/>
          <p:cNvSpPr/>
          <p:nvPr/>
        </p:nvSpPr>
        <p:spPr>
          <a:xfrm>
            <a:off x="2860997" y="3348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5489719" y="3342266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顯示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7266188" y="2285675"/>
            <a:ext cx="55158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971600" y="2279645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1556979" y="2293410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輸入</a:t>
            </a:r>
            <a:endParaRPr lang="zh-TW" altLang="en-US" sz="1100" dirty="0"/>
          </a:p>
        </p:txBody>
      </p:sp>
      <p:sp>
        <p:nvSpPr>
          <p:cNvPr id="61" name="圓角矩形 60"/>
          <p:cNvSpPr/>
          <p:nvPr/>
        </p:nvSpPr>
        <p:spPr>
          <a:xfrm>
            <a:off x="7912578" y="6021288"/>
            <a:ext cx="1076034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確定匯入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078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網站之商店之協助消費者新增商品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商店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協助</a:t>
            </a:r>
            <a:r>
              <a:rPr lang="zh-TW" altLang="en-US" sz="900" dirty="0">
                <a:solidFill>
                  <a:schemeClr val="tx1"/>
                </a:solidFill>
              </a:rPr>
              <a:t>消費者新增</a:t>
            </a:r>
            <a:r>
              <a:rPr lang="zh-TW" altLang="en-US" sz="900" dirty="0" smtClean="0">
                <a:solidFill>
                  <a:schemeClr val="tx1"/>
                </a:solidFill>
              </a:rPr>
              <a:t>商品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512" y="802159"/>
            <a:ext cx="10310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100" dirty="0" smtClean="0"/>
              <a:t>消費者快搜：</a:t>
            </a:r>
            <a:endParaRPr lang="zh-TW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1210563" y="802159"/>
            <a:ext cx="189810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輸入電話、姓名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75121" y="802158"/>
            <a:ext cx="697639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搜尋</a:t>
            </a:r>
            <a:endParaRPr lang="zh-TW" altLang="en-US" sz="11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79512" y="1196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會員個資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76427" y="163627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姓名</a:t>
            </a:r>
            <a:r>
              <a:rPr lang="zh-TW" altLang="en-US" sz="1200" dirty="0"/>
              <a:t>：</a:t>
            </a:r>
          </a:p>
        </p:txBody>
      </p:sp>
      <p:sp>
        <p:nvSpPr>
          <p:cNvPr id="36" name="矩形 35"/>
          <p:cNvSpPr/>
          <p:nvPr/>
        </p:nvSpPr>
        <p:spPr>
          <a:xfrm>
            <a:off x="1246686" y="1643964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鄒年寶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461580" y="162404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電話：</a:t>
            </a:r>
            <a:endParaRPr lang="zh-TW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131840" y="163173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0912345678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3788" y="1616347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信箱：</a:t>
            </a:r>
            <a:endParaRPr lang="zh-TW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5004048" y="1624041"/>
            <a:ext cx="172819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zxc@gmail.com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26076" y="1529175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生日：</a:t>
            </a:r>
            <a:endParaRPr lang="zh-TW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7596336" y="1556792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6426" y="20502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註解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246686" y="2057975"/>
            <a:ext cx="3757362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>
                    <a:lumMod val="50000"/>
                  </a:schemeClr>
                </a:solidFill>
              </a:rPr>
              <a:t>人不錯，客氣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33865" y="2071881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註冊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5804125" y="2079575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50004" y="2068318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7596336" y="2067067"/>
            <a:ext cx="94905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66</a:t>
            </a:r>
            <a:endParaRPr lang="en-US" altLang="zh-TW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79512" y="249289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協助新增商品</a:t>
            </a:r>
            <a:endParaRPr lang="zh-TW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5021691" y="339241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商品編號：</a:t>
            </a:r>
            <a:endParaRPr lang="zh-TW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5885787" y="3400106"/>
            <a:ext cx="134708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輸入商品編號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19407" y="375245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大項：</a:t>
            </a:r>
            <a:endParaRPr lang="zh-TW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884255" y="376784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DDDDD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333663" y="411363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小</a:t>
            </a:r>
            <a:r>
              <a:rPr lang="zh-TW" altLang="en-US" sz="1200" dirty="0" smtClean="0"/>
              <a:t>項：</a:t>
            </a:r>
            <a:endParaRPr lang="zh-TW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5885787" y="4138914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FFFFFF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33663" y="447253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 smtClean="0"/>
              <a:t>紅利：</a:t>
            </a:r>
            <a:endParaRPr lang="zh-TW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5884255" y="449667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</a:t>
            </a:r>
            <a:r>
              <a:rPr lang="zh-TW" altLang="en-US" sz="900" dirty="0">
                <a:solidFill>
                  <a:srgbClr val="FF0000"/>
                </a:solidFill>
              </a:rPr>
              <a:t>紅利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051720" y="3174111"/>
            <a:ext cx="206716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5337084" y="4832572"/>
            <a:ext cx="646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價位</a:t>
            </a:r>
            <a:r>
              <a:rPr lang="zh-TW" altLang="en-US" sz="1200" dirty="0" smtClean="0"/>
              <a:t>：</a:t>
            </a:r>
            <a:endParaRPr lang="zh-TW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5887678" y="4856717"/>
            <a:ext cx="134861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輸入價位</a:t>
            </a:r>
            <a:endParaRPr lang="en-US" altLang="zh-TW" sz="900" dirty="0">
              <a:solidFill>
                <a:srgbClr val="FF0000"/>
              </a:solidFill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150640" y="5550375"/>
            <a:ext cx="1085656" cy="2548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4" name="圓角矩形 73"/>
          <p:cNvSpPr/>
          <p:nvPr/>
        </p:nvSpPr>
        <p:spPr>
          <a:xfrm>
            <a:off x="4706074" y="5550375"/>
            <a:ext cx="1085656" cy="254889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取消</a:t>
            </a:r>
            <a:endParaRPr lang="zh-TW" altLang="en-US" sz="1100" dirty="0"/>
          </a:p>
        </p:txBody>
      </p:sp>
      <p:sp>
        <p:nvSpPr>
          <p:cNvPr id="40" name="矩形 39"/>
          <p:cNvSpPr/>
          <p:nvPr/>
        </p:nvSpPr>
        <p:spPr>
          <a:xfrm>
            <a:off x="4980120" y="3032372"/>
            <a:ext cx="9582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 smtClean="0"/>
              <a:t>當下時間：</a:t>
            </a:r>
            <a:endParaRPr lang="zh-TW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873824" y="3052851"/>
            <a:ext cx="134708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>
                    <a:lumMod val="50000"/>
                  </a:schemeClr>
                </a:solidFill>
              </a:rPr>
              <a:t>2017-12-12</a:t>
            </a:r>
            <a:endParaRPr lang="en-US" altLang="zh-TW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網站之直播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519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直播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2074"/>
              </p:ext>
            </p:extLst>
          </p:nvPr>
        </p:nvGraphicFramePr>
        <p:xfrm>
          <a:off x="90612" y="836712"/>
          <a:ext cx="896277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8332"/>
                <a:gridCol w="1658446"/>
                <a:gridCol w="2798628"/>
                <a:gridCol w="20973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直播時間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預約觀看人數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直線接點 20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092280" y="127145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7767258" y="1271451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4" name="圓角矩形 23"/>
          <p:cNvSpPr/>
          <p:nvPr/>
        </p:nvSpPr>
        <p:spPr>
          <a:xfrm>
            <a:off x="7092280" y="1634182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7767258" y="1634182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666829" y="402458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圓角矩形 28"/>
          <p:cNvSpPr/>
          <p:nvPr/>
        </p:nvSpPr>
        <p:spPr>
          <a:xfrm>
            <a:off x="6240744" y="4007523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59632" y="455022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676972" y="455225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777342" y="5805264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5" name="圓角矩形 34"/>
          <p:cNvSpPr/>
          <p:nvPr/>
        </p:nvSpPr>
        <p:spPr>
          <a:xfrm>
            <a:off x="7452320" y="5805264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1833546" y="489180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140586" y="4016084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1" name="圓角矩形 40"/>
          <p:cNvSpPr/>
          <p:nvPr/>
        </p:nvSpPr>
        <p:spPr>
          <a:xfrm>
            <a:off x="2652747" y="4005064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圓角矩形 44"/>
          <p:cNvSpPr/>
          <p:nvPr/>
        </p:nvSpPr>
        <p:spPr>
          <a:xfrm>
            <a:off x="8423714" y="127145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開啟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8423714" y="1634182"/>
            <a:ext cx="504056" cy="28803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關閉</a:t>
            </a:r>
          </a:p>
        </p:txBody>
      </p:sp>
      <p:sp>
        <p:nvSpPr>
          <p:cNvPr id="47" name="等腰三角形 46"/>
          <p:cNvSpPr/>
          <p:nvPr/>
        </p:nvSpPr>
        <p:spPr>
          <a:xfrm rot="10800000">
            <a:off x="169167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直播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53779" y="290582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704240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84168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58083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46279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46482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80437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97152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594426" y="2887052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預估人數：</a:t>
            </a:r>
            <a:endParaRPr lang="zh-TW" altLang="en-US" sz="105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27985" y="2878345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333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>
                <a:solidFill>
                  <a:schemeClr val="tx1"/>
                </a:solidFill>
              </a:rPr>
              <a:t>交易</a:t>
            </a:r>
            <a:r>
              <a:rPr lang="zh-TW" altLang="en-US" sz="900" dirty="0" smtClean="0">
                <a:solidFill>
                  <a:schemeClr val="tx1"/>
                </a:solidFill>
              </a:rPr>
              <a:t>紀錄 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ORDER-000001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-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132503131</a:t>
            </a:r>
            <a:r>
              <a:rPr lang="zh-TW" altLang="en-US" sz="900" dirty="0" smtClean="0">
                <a:solidFill>
                  <a:schemeClr val="tx1"/>
                </a:solidFill>
              </a:rPr>
              <a:t> 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187624" y="3021403"/>
            <a:ext cx="7539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訂單編號：</a:t>
            </a:r>
            <a:endParaRPr lang="zh-TW" altLang="en-US" sz="105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71525" y="350100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商品：</a:t>
            </a:r>
            <a:endParaRPr lang="zh-TW" altLang="en-US" sz="1050" dirty="0"/>
          </a:p>
        </p:txBody>
      </p:sp>
      <p:sp>
        <p:nvSpPr>
          <p:cNvPr id="34" name="圓角矩形 33"/>
          <p:cNvSpPr/>
          <p:nvPr/>
        </p:nvSpPr>
        <p:spPr>
          <a:xfrm>
            <a:off x="6149896" y="5589240"/>
            <a:ext cx="2007478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2785834" y="1700808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ORDER-000001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132503131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 修改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95771" y="3017556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會員</a:t>
            </a:r>
            <a:r>
              <a:rPr lang="zh-TW" altLang="en-US" sz="1050" dirty="0" smtClean="0"/>
              <a:t>編號</a:t>
            </a:r>
            <a:r>
              <a:rPr lang="zh-TW" altLang="en-US" sz="1050" dirty="0"/>
              <a:t>：</a:t>
            </a:r>
            <a:endParaRPr lang="en-US" altLang="zh-TW" sz="1050" dirty="0" smtClean="0"/>
          </a:p>
        </p:txBody>
      </p:sp>
      <p:sp>
        <p:nvSpPr>
          <p:cNvPr id="38" name="文字方塊 37"/>
          <p:cNvSpPr txBox="1"/>
          <p:nvPr/>
        </p:nvSpPr>
        <p:spPr>
          <a:xfrm>
            <a:off x="4429330" y="300884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65000"/>
                  </a:schemeClr>
                </a:solidFill>
              </a:rPr>
              <a:t>132503131</a:t>
            </a:r>
            <a:endParaRPr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046786" y="3013709"/>
            <a:ext cx="136680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chemeClr val="bg1">
                    <a:lumMod val="50000"/>
                  </a:schemeClr>
                </a:solidFill>
              </a:rPr>
              <a:t>ORDER-000001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940152" y="3031068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交易</a:t>
            </a:r>
            <a:r>
              <a:rPr lang="zh-TW" altLang="en-US" sz="1050" dirty="0" smtClean="0"/>
              <a:t>狀態：</a:t>
            </a:r>
            <a:endParaRPr lang="en-US" altLang="zh-TW" sz="1050" dirty="0" smtClean="0"/>
          </a:p>
        </p:txBody>
      </p:sp>
      <p:sp>
        <p:nvSpPr>
          <p:cNvPr id="31" name="文字方塊 30"/>
          <p:cNvSpPr txBox="1"/>
          <p:nvPr/>
        </p:nvSpPr>
        <p:spPr>
          <a:xfrm>
            <a:off x="1223208" y="2458090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訂購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2075634" y="2441342"/>
            <a:ext cx="249636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2017-12-22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13.25.123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860032" y="2446065"/>
            <a:ext cx="83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/>
              <a:t>抵達</a:t>
            </a:r>
            <a:r>
              <a:rPr lang="zh-TW" altLang="en-US" sz="1050" dirty="0" smtClean="0"/>
              <a:t>時間：</a:t>
            </a:r>
            <a:endParaRPr lang="en-US" altLang="zh-TW" sz="1050" dirty="0" smtClean="0"/>
          </a:p>
        </p:txBody>
      </p:sp>
      <p:sp>
        <p:nvSpPr>
          <p:cNvPr id="36" name="文字方塊 35"/>
          <p:cNvSpPr txBox="1"/>
          <p:nvPr/>
        </p:nvSpPr>
        <p:spPr>
          <a:xfrm>
            <a:off x="5740713" y="2420888"/>
            <a:ext cx="2416661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 smtClean="0"/>
              <a:t>2017-12-21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13:00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773710" y="2996952"/>
            <a:ext cx="1383663" cy="27097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bg1"/>
                </a:solidFill>
              </a:rPr>
              <a:t>處理中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67283"/>
              </p:ext>
            </p:extLst>
          </p:nvPr>
        </p:nvGraphicFramePr>
        <p:xfrm>
          <a:off x="2056766" y="376652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商品編號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名稱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價位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PD31221321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花瓶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PD556511112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葉子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PD998979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乾燥花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網站之交易紀錄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334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交易紀錄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885818" y="863134"/>
            <a:ext cx="19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抵達時間提早</a:t>
            </a:r>
            <a:r>
              <a:rPr lang="en-US" altLang="zh-TW" sz="1100" dirty="0" smtClean="0"/>
              <a:t>N</a:t>
            </a:r>
            <a:r>
              <a:rPr lang="zh-TW" altLang="en-US" sz="1100" dirty="0" smtClean="0"/>
              <a:t>天信箱提醒：</a:t>
            </a:r>
            <a:endParaRPr lang="zh-TW" altLang="en-US" sz="1100" dirty="0"/>
          </a:p>
        </p:txBody>
      </p:sp>
      <p:sp>
        <p:nvSpPr>
          <p:cNvPr id="11" name="矩形 10"/>
          <p:cNvSpPr/>
          <p:nvPr/>
        </p:nvSpPr>
        <p:spPr>
          <a:xfrm>
            <a:off x="7777520" y="863134"/>
            <a:ext cx="457398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378720" y="863134"/>
            <a:ext cx="594207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251512" y="1740521"/>
          <a:ext cx="8721414" cy="230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8"/>
                <a:gridCol w="864096"/>
                <a:gridCol w="1440160"/>
                <a:gridCol w="1152128"/>
                <a:gridCol w="1008112"/>
                <a:gridCol w="1008112"/>
                <a:gridCol w="2168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訂單編號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會員編號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商品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交易狀態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訂購時間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抵達時間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功能</a:t>
                      </a:r>
                      <a:endParaRPr lang="zh-TW" altLang="en-US" sz="10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132503131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>
                          <a:solidFill>
                            <a:srgbClr val="00B050"/>
                          </a:solidFill>
                        </a:rPr>
                        <a:t>交易成功</a:t>
                      </a:r>
                      <a:endParaRPr lang="zh-TW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algn="ctr"/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rgbClr val="FF0000"/>
                          </a:solidFill>
                        </a:rPr>
                        <a:t>交易失敗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ORDER-000002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31215123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13.25.123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2017-12-22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處理中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…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圓角矩形 21"/>
          <p:cNvSpPr/>
          <p:nvPr/>
        </p:nvSpPr>
        <p:spPr>
          <a:xfrm>
            <a:off x="3203848" y="1340770"/>
            <a:ext cx="1224136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交易完成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661682" y="1340769"/>
            <a:ext cx="1224136" cy="23890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尚未完成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7955743" y="2204864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797399" y="1340768"/>
            <a:ext cx="115212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恢復顯示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73463" y="2204864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顯示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6948264" y="2204864"/>
            <a:ext cx="828488" cy="2389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已出貨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955743" y="2579955"/>
            <a:ext cx="792721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chemeClr val="bg1"/>
                </a:solidFill>
              </a:rPr>
              <a:t>刪除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2373463" y="2589466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6948264" y="2579955"/>
            <a:ext cx="828488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通知</a:t>
            </a:r>
            <a:r>
              <a:rPr lang="zh-TW" altLang="en-US" sz="900" dirty="0">
                <a:solidFill>
                  <a:schemeClr val="bg1"/>
                </a:solidFill>
              </a:rPr>
              <a:t>出貨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2373463" y="2974069"/>
            <a:ext cx="1080120" cy="23890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顯示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6119855" y="1341066"/>
            <a:ext cx="1260457" cy="23890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取消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2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綠寵物首頁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6365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點擊率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7236296" y="836712"/>
            <a:ext cx="0" cy="5832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6261"/>
              </p:ext>
            </p:extLst>
          </p:nvPr>
        </p:nvGraphicFramePr>
        <p:xfrm>
          <a:off x="7374714" y="836711"/>
          <a:ext cx="1678670" cy="24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35"/>
                <a:gridCol w="839335"/>
              </a:tblGrid>
              <a:tr h="40546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總量表</a:t>
                      </a:r>
                      <a:endParaRPr lang="zh-TW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用戶量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下載量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粉絲團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部落格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  <a:tr h="4054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購物車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9999</a:t>
                      </a:r>
                      <a:endParaRPr lang="zh-TW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44235"/>
              </p:ext>
            </p:extLst>
          </p:nvPr>
        </p:nvGraphicFramePr>
        <p:xfrm>
          <a:off x="251520" y="908720"/>
          <a:ext cx="67687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性別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粉絲團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部落格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購物車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註冊時間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男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高宇森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女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72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37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2016-12-44</a:t>
                      </a:r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綠寵物之通知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4447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90613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以閱讀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性別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寵物類型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電話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78904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82261" y="39560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手機：</a:t>
            </a:r>
            <a:endParaRPr lang="zh-TW" altLang="en-US" sz="10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112330" y="3948388"/>
            <a:ext cx="13399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580112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154027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63688" y="3944076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2566030" y="3933056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678936" y="4041066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053869" y="4361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42" name="圓角矩形 41"/>
          <p:cNvSpPr/>
          <p:nvPr/>
        </p:nvSpPr>
        <p:spPr>
          <a:xfrm>
            <a:off x="2566030" y="4350392"/>
            <a:ext cx="2366010" cy="2649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2395394" y="980726"/>
            <a:ext cx="72008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通知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597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綠寵物之部落格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6397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 </a:t>
            </a:r>
            <a:r>
              <a:rPr lang="zh-TW" altLang="en-US" sz="900" dirty="0" smtClean="0">
                <a:solidFill>
                  <a:schemeClr val="tx1"/>
                </a:solidFill>
              </a:rPr>
              <a:t>部落格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4264"/>
              </p:ext>
            </p:extLst>
          </p:nvPr>
        </p:nvGraphicFramePr>
        <p:xfrm>
          <a:off x="90612" y="836712"/>
          <a:ext cx="8962771" cy="273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864096"/>
                <a:gridCol w="1152128"/>
                <a:gridCol w="1872208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屬性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標題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喜愛人數</a:t>
                      </a:r>
                      <a:r>
                        <a:rPr lang="en-US" altLang="zh-TW" sz="1200" dirty="0" smtClean="0"/>
                        <a:t>/</a:t>
                      </a:r>
                      <a:r>
                        <a:rPr lang="zh-TW" altLang="en-US" sz="1200" dirty="0" smtClean="0"/>
                        <a:t>會員總數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連結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2017-01-11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13:25.315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AAAA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2015-12-21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: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18:11.644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VVVV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22/500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WWWWW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 smtClean="0"/>
                        <a:t>全體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TTTTT</a:t>
                      </a:r>
                      <a:endParaRPr lang="zh-TW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...</a:t>
                      </a:r>
                      <a:endParaRPr lang="zh-TW" altLang="en-US" sz="1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/>
                        <a:t>https://123123123</a:t>
                      </a:r>
                      <a:endParaRPr lang="zh-TW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4149080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24653" y="437401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398568" y="4366324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200917" y="436990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774832" y="4352851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81569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817720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612741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6119718"/>
            <a:ext cx="48266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6093296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6093296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259632" y="4362012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5157272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0" name="圓角矩形 29"/>
          <p:cNvSpPr/>
          <p:nvPr/>
        </p:nvSpPr>
        <p:spPr>
          <a:xfrm>
            <a:off x="2052874" y="4350992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304739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部落格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18799" y="290481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292714" y="2897121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123</a:t>
            </a:r>
            <a:endParaRPr lang="zh-TW" altLang="en-US" sz="11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95063" y="290070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6668978" y="2883648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3778" y="3318782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571118" y="3320811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727693" y="3660363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190134" y="475926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727694" y="4751566"/>
            <a:ext cx="470833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4" name="圓角矩形 33"/>
          <p:cNvSpPr/>
          <p:nvPr/>
        </p:nvSpPr>
        <p:spPr>
          <a:xfrm>
            <a:off x="6668978" y="4717836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153778" y="2892809"/>
            <a:ext cx="7773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發送屬性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37" name="圓角矩形 36"/>
          <p:cNvSpPr/>
          <p:nvPr/>
        </p:nvSpPr>
        <p:spPr>
          <a:xfrm>
            <a:off x="1956120" y="2881789"/>
            <a:ext cx="1631222" cy="264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050" dirty="0" smtClean="0">
                <a:solidFill>
                  <a:schemeClr val="bg1">
                    <a:lumMod val="50000"/>
                  </a:schemeClr>
                </a:solidFill>
              </a:rPr>
              <a:t>全體</a:t>
            </a:r>
            <a:endParaRPr lang="zh-TW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00" y="5026387"/>
            <a:ext cx="1728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 smtClean="0">
                <a:solidFill>
                  <a:srgbClr val="FF0000"/>
                </a:solidFill>
              </a:rPr>
              <a:t>此修改不會再次發送通知</a:t>
            </a:r>
          </a:p>
        </p:txBody>
      </p:sp>
    </p:spTree>
    <p:extLst>
      <p:ext uri="{BB962C8B-B14F-4D97-AF65-F5344CB8AC3E}">
        <p14:creationId xmlns:p14="http://schemas.microsoft.com/office/powerpoint/2010/main" val="198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1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</a:t>
            </a:r>
            <a:r>
              <a:rPr lang="zh-TW" altLang="en-US" sz="2800" dirty="0"/>
              <a:t>數據中心</a:t>
            </a:r>
          </a:p>
        </p:txBody>
      </p:sp>
    </p:spTree>
    <p:extLst>
      <p:ext uri="{BB962C8B-B14F-4D97-AF65-F5344CB8AC3E}">
        <p14:creationId xmlns:p14="http://schemas.microsoft.com/office/powerpoint/2010/main" val="32229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綠寵物之固定群組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86372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74802"/>
              </p:ext>
            </p:extLst>
          </p:nvPr>
        </p:nvGraphicFramePr>
        <p:xfrm>
          <a:off x="90612" y="836712"/>
          <a:ext cx="8962771" cy="185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076"/>
                <a:gridCol w="1368152"/>
                <a:gridCol w="2520280"/>
                <a:gridCol w="1944216"/>
                <a:gridCol w="14570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固定發送時間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標題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群組成員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連結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功能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01-11:</a:t>
                      </a:r>
                      <a:r>
                        <a:rPr lang="en-US" altLang="zh-TW" sz="1200" baseline="0" dirty="0" smtClean="0"/>
                        <a:t>13:30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情人節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男性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女性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12-21</a:t>
                      </a:r>
                      <a:r>
                        <a:rPr lang="en-US" altLang="zh-TW" sz="1200" baseline="0" dirty="0" smtClean="0"/>
                        <a:t>:18:10</a:t>
                      </a:r>
                      <a:endParaRPr lang="zh-TW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秋天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夏天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B,</a:t>
                      </a:r>
                      <a:r>
                        <a:rPr lang="zh-TW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寵物</a:t>
                      </a:r>
                      <a:r>
                        <a:rPr lang="en-US" altLang="zh-TW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https://123123123</a:t>
                      </a:r>
                      <a:endParaRPr lang="zh-TW" alt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smtClean="0"/>
                        <a:t>...</a:t>
                      </a:r>
                      <a:endParaRPr lang="zh-TW" altLang="en-US" sz="1200" dirty="0" smtClean="0"/>
                    </a:p>
                  </a:txBody>
                  <a:tcPr anchor="ctr"/>
                </a:tc>
              </a:tr>
              <a:tr h="3741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...</a:t>
                      </a:r>
                      <a:endParaRPr lang="zh-TW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289798" y="3212976"/>
            <a:ext cx="85644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740352" y="1266069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415330" y="1266069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0" name="圓角矩形 19"/>
          <p:cNvSpPr/>
          <p:nvPr/>
        </p:nvSpPr>
        <p:spPr>
          <a:xfrm>
            <a:off x="7740352" y="1628800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修改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8415330" y="1628800"/>
            <a:ext cx="504056" cy="2880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刪除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259632" y="3738199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33547" y="3730505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3563888" y="3734090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6" name="圓角矩形 25"/>
          <p:cNvSpPr/>
          <p:nvPr/>
        </p:nvSpPr>
        <p:spPr>
          <a:xfrm>
            <a:off x="4137803" y="3717032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選擇檔案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59632" y="42356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676972" y="4237707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59632" y="561940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833546" y="5611713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33" name="圓角矩形 32"/>
          <p:cNvSpPr/>
          <p:nvPr/>
        </p:nvSpPr>
        <p:spPr>
          <a:xfrm>
            <a:off x="6777342" y="5585291"/>
            <a:ext cx="50405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清除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452320" y="5585291"/>
            <a:ext cx="504056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/>
              <a:t>送出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1833546" y="4577259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700534" y="5619407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4788024" y="5615662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2017-12-31:13:30</a:t>
            </a:r>
            <a:endParaRPr lang="zh-TW" altLang="en-US" sz="11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533970" y="3744313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107884" y="3734352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41" name="等腰三角形 40"/>
          <p:cNvSpPr/>
          <p:nvPr/>
        </p:nvSpPr>
        <p:spPr>
          <a:xfrm rot="10800000">
            <a:off x="1475655" y="980724"/>
            <a:ext cx="72009" cy="983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7713453" y="3817264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固定群組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2017-01-11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sz="900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sz="900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sz="900" dirty="0">
                <a:solidFill>
                  <a:schemeClr val="tx1"/>
                </a:solidFill>
              </a:rPr>
              <a:t> </a:t>
            </a:r>
            <a:r>
              <a:rPr lang="zh-TW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  修改 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3610" y="205354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2017-01-11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:</a:t>
            </a:r>
            <a:r>
              <a:rPr lang="zh-TW" altLang="en-US" baseline="0" dirty="0" smtClean="0">
                <a:solidFill>
                  <a:schemeClr val="tx1"/>
                </a:solidFill>
              </a:rPr>
              <a:t> </a:t>
            </a:r>
            <a:r>
              <a:rPr lang="en-US" altLang="zh-TW" baseline="0" dirty="0" smtClean="0">
                <a:solidFill>
                  <a:schemeClr val="tx1"/>
                </a:solidFill>
              </a:rPr>
              <a:t>13:25.315</a:t>
            </a:r>
            <a:r>
              <a:rPr lang="zh-TW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  修改 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178563" y="2730087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標題</a:t>
            </a:r>
            <a:r>
              <a:rPr lang="zh-TW" altLang="en-US" sz="1050" dirty="0"/>
              <a:t>：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1752478" y="2722393"/>
            <a:ext cx="164990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夏天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3482819" y="2725978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圖片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0" name="圓角矩形 69"/>
          <p:cNvSpPr/>
          <p:nvPr/>
        </p:nvSpPr>
        <p:spPr>
          <a:xfrm>
            <a:off x="4056734" y="2708920"/>
            <a:ext cx="1211576" cy="2709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顯示照片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78563" y="3227566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/>
              <a:t>內文</a:t>
            </a:r>
            <a:r>
              <a:rPr lang="zh-TW" altLang="en-US" sz="1050" dirty="0" smtClean="0"/>
              <a:t>：</a:t>
            </a:r>
            <a:endParaRPr lang="zh-TW" altLang="en-US" sz="105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5903" y="3229595"/>
            <a:ext cx="3299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(</a:t>
            </a:r>
            <a:r>
              <a:rPr lang="zh-TW" altLang="en-US" sz="1050" dirty="0" smtClean="0"/>
              <a:t> 最多</a:t>
            </a:r>
            <a:r>
              <a:rPr lang="en-US" altLang="zh-TW" sz="1050" dirty="0" smtClean="0"/>
              <a:t>30</a:t>
            </a:r>
            <a:r>
              <a:rPr lang="zh-TW" altLang="en-US" sz="1050" dirty="0" smtClean="0"/>
              <a:t>個字並不需換行</a:t>
            </a:r>
            <a:r>
              <a:rPr lang="en-US" altLang="zh-TW" sz="1050" dirty="0" smtClean="0"/>
              <a:t>)</a:t>
            </a:r>
            <a:endParaRPr lang="zh-TW" altLang="en-US" sz="105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178563" y="4611295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連結：</a:t>
            </a:r>
            <a:endParaRPr lang="zh-TW" altLang="en-US" sz="105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1752477" y="4603601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http://123123.com</a:t>
            </a:r>
            <a:endParaRPr lang="zh-TW" altLang="en-US" sz="11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1752477" y="3569147"/>
            <a:ext cx="6152861" cy="769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12312313213</a:t>
            </a:r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 smtClean="0"/>
          </a:p>
          <a:p>
            <a:r>
              <a:rPr lang="en-US" altLang="zh-TW" sz="1100" dirty="0" smtClean="0"/>
              <a:t>12312313213</a:t>
            </a:r>
            <a:endParaRPr lang="zh-TW" altLang="en-US" sz="11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19465" y="461129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固定發送時間</a:t>
            </a:r>
            <a:r>
              <a:rPr lang="zh-TW" altLang="en-US" sz="1050" dirty="0"/>
              <a:t>：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06955" y="4607550"/>
            <a:ext cx="17820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01-11:13:30</a:t>
            </a:r>
            <a:endParaRPr lang="zh-TW" altLang="en-US" sz="11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452901" y="2736201"/>
            <a:ext cx="573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/>
              <a:t>群組：</a:t>
            </a:r>
            <a:endParaRPr lang="zh-TW" altLang="en-US" sz="105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026815" y="2726240"/>
            <a:ext cx="18785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1100" dirty="0"/>
              <a:t>寵物</a:t>
            </a:r>
            <a:r>
              <a:rPr lang="en-US" altLang="zh-TW" sz="1100" dirty="0"/>
              <a:t>A,</a:t>
            </a:r>
            <a:r>
              <a:rPr lang="zh-TW" altLang="en-US" sz="1100" dirty="0"/>
              <a:t>寵物</a:t>
            </a:r>
            <a:r>
              <a:rPr lang="en-US" altLang="zh-TW" sz="1100" dirty="0"/>
              <a:t>B,</a:t>
            </a:r>
            <a:r>
              <a:rPr lang="zh-TW" altLang="en-US" sz="1100" dirty="0"/>
              <a:t>寵物</a:t>
            </a:r>
            <a:r>
              <a:rPr lang="en-US" altLang="zh-TW" sz="1100" dirty="0"/>
              <a:t>C</a:t>
            </a:r>
            <a:endParaRPr lang="zh-TW" altLang="en-US" sz="1100" dirty="0"/>
          </a:p>
        </p:txBody>
      </p:sp>
      <p:sp>
        <p:nvSpPr>
          <p:cNvPr id="82" name="等腰三角形 81"/>
          <p:cNvSpPr/>
          <p:nvPr/>
        </p:nvSpPr>
        <p:spPr>
          <a:xfrm rot="10800000">
            <a:off x="7632384" y="2809152"/>
            <a:ext cx="170915" cy="1080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6689948" y="4553089"/>
            <a:ext cx="1215390" cy="2880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確定修改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89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綠寵物之姓名與類型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40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25630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綠寵物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名稱與類型</a:t>
            </a:r>
            <a:endParaRPr lang="en-US" altLang="zh-TW" sz="900" dirty="0" smtClean="0">
              <a:solidFill>
                <a:schemeClr val="tx1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499992" y="806840"/>
            <a:ext cx="0" cy="5764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51716"/>
              </p:ext>
            </p:extLst>
          </p:nvPr>
        </p:nvGraphicFramePr>
        <p:xfrm>
          <a:off x="323528" y="1268760"/>
          <a:ext cx="3960440" cy="2357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0220"/>
                <a:gridCol w="1980220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寵物名稱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AAAAAA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圓角矩形 36"/>
          <p:cNvSpPr/>
          <p:nvPr/>
        </p:nvSpPr>
        <p:spPr>
          <a:xfrm>
            <a:off x="2419902" y="1715607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19902" y="2160929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3375988" y="2160928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33163" y="1209968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dirty="0" smtClean="0"/>
              <a:t>選擇寵物名稱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2" name="圓角矩形 41"/>
          <p:cNvSpPr/>
          <p:nvPr/>
        </p:nvSpPr>
        <p:spPr>
          <a:xfrm>
            <a:off x="6469493" y="1238508"/>
            <a:ext cx="2062947" cy="3122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AAA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8244408" y="1340625"/>
            <a:ext cx="144016" cy="1080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4761818" y="1642016"/>
            <a:ext cx="405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1530"/>
              </p:ext>
            </p:extLst>
          </p:nvPr>
        </p:nvGraphicFramePr>
        <p:xfrm>
          <a:off x="4761816" y="1738938"/>
          <a:ext cx="4126114" cy="226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057"/>
                <a:gridCol w="2063057"/>
              </a:tblGrid>
              <a:tr h="235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寵物類型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功能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寵物名稱</a:t>
                      </a:r>
                      <a:endParaRPr lang="zh-TW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BBBBB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  <a:tr h="381241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8" name="圓角矩形 47"/>
          <p:cNvSpPr/>
          <p:nvPr/>
        </p:nvSpPr>
        <p:spPr>
          <a:xfrm>
            <a:off x="6895912" y="2133629"/>
            <a:ext cx="1700220" cy="264479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bg1"/>
                </a:solidFill>
              </a:rPr>
              <a:t>新增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6911112" y="2534675"/>
            <a:ext cx="783946" cy="26447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修改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7867198" y="2544954"/>
            <a:ext cx="744134" cy="2644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刪除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867198" y="78850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>
                <a:solidFill>
                  <a:schemeClr val="tx1"/>
                </a:solidFill>
              </a:rPr>
              <a:t>匯入</a:t>
            </a:r>
            <a:endParaRPr lang="zh-TW" alt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寵物種類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75856" y="806840"/>
            <a:ext cx="1019362" cy="3179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Excel</a:t>
            </a:r>
            <a:r>
              <a:rPr lang="zh-TW" altLang="en-US" sz="1000" dirty="0" smtClean="0">
                <a:solidFill>
                  <a:schemeClr val="tx1"/>
                </a:solidFill>
              </a:rPr>
              <a:t> 匯入</a:t>
            </a:r>
          </a:p>
          <a:p>
            <a:pPr algn="ctr"/>
            <a:r>
              <a:rPr lang="zh-TW" altLang="en-US" sz="1000" dirty="0" smtClean="0">
                <a:solidFill>
                  <a:schemeClr val="tx1"/>
                </a:solidFill>
              </a:rPr>
              <a:t>寵物名稱</a:t>
            </a:r>
          </a:p>
        </p:txBody>
      </p:sp>
    </p:spTree>
    <p:extLst>
      <p:ext uri="{BB962C8B-B14F-4D97-AF65-F5344CB8AC3E}">
        <p14:creationId xmlns:p14="http://schemas.microsoft.com/office/powerpoint/2010/main" val="17268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數據中心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23728" y="8773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網站人數</a:t>
            </a:r>
            <a:r>
              <a:rPr lang="zh-TW" altLang="en-US" sz="1400" dirty="0"/>
              <a:t>：</a:t>
            </a:r>
          </a:p>
        </p:txBody>
      </p:sp>
      <p:sp>
        <p:nvSpPr>
          <p:cNvPr id="45" name="圓角矩形 44"/>
          <p:cNvSpPr/>
          <p:nvPr/>
        </p:nvSpPr>
        <p:spPr>
          <a:xfrm>
            <a:off x="3206076" y="881404"/>
            <a:ext cx="429820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天</a:t>
            </a:r>
            <a:endParaRPr lang="zh-TW" altLang="en-US" sz="1100" dirty="0"/>
          </a:p>
        </p:txBody>
      </p:sp>
      <p:sp>
        <p:nvSpPr>
          <p:cNvPr id="46" name="圓角矩形 45"/>
          <p:cNvSpPr/>
          <p:nvPr/>
        </p:nvSpPr>
        <p:spPr>
          <a:xfrm>
            <a:off x="3779912" y="881404"/>
            <a:ext cx="504056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小時</a:t>
            </a:r>
            <a:endParaRPr lang="zh-TW" altLang="en-US" sz="11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772858" y="875811"/>
            <a:ext cx="231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男女比例：男 </a:t>
            </a:r>
            <a:r>
              <a:rPr lang="en-US" altLang="zh-TW" sz="1400" dirty="0" smtClean="0"/>
              <a:t>50%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|</a:t>
            </a:r>
            <a:r>
              <a:rPr lang="zh-TW" altLang="en-US" sz="1400" dirty="0" smtClean="0"/>
              <a:t> 女</a:t>
            </a:r>
            <a:r>
              <a:rPr lang="en-US" altLang="zh-TW" sz="1400" dirty="0" smtClean="0"/>
              <a:t>:50%</a:t>
            </a:r>
            <a:endParaRPr lang="zh-TW" altLang="en-US" sz="1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572000" y="872716"/>
            <a:ext cx="0" cy="32403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65316" y="153704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管理者資料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32626" y="141277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172707" y="1889732"/>
            <a:ext cx="995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信箱</a:t>
            </a:r>
            <a:r>
              <a:rPr lang="zh-TW" altLang="en-US" sz="1100" dirty="0"/>
              <a:t>：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1171383" y="2255614"/>
            <a:ext cx="991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界帳號：</a:t>
            </a:r>
            <a:endParaRPr lang="zh-TW" altLang="en-US" sz="11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59103" y="2263701"/>
            <a:ext cx="1084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綠</a:t>
            </a:r>
            <a:r>
              <a:rPr lang="zh-TW" altLang="en-US" sz="1100" dirty="0" smtClean="0"/>
              <a:t>界密碼：</a:t>
            </a:r>
            <a:endParaRPr lang="zh-TW" altLang="en-US" sz="1100" dirty="0"/>
          </a:p>
        </p:txBody>
      </p:sp>
      <p:sp>
        <p:nvSpPr>
          <p:cNvPr id="67" name="矩形 66"/>
          <p:cNvSpPr/>
          <p:nvPr/>
        </p:nvSpPr>
        <p:spPr>
          <a:xfrm>
            <a:off x="2168626" y="1889732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171721" y="227945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521356" y="2263701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4348825" y="1890084"/>
            <a:ext cx="1094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 smtClean="0"/>
              <a:t>手機：</a:t>
            </a:r>
            <a:endParaRPr lang="zh-TW" altLang="en-US" sz="1100" dirty="0"/>
          </a:p>
        </p:txBody>
      </p:sp>
      <p:sp>
        <p:nvSpPr>
          <p:cNvPr id="73" name="矩形 72"/>
          <p:cNvSpPr/>
          <p:nvPr/>
        </p:nvSpPr>
        <p:spPr>
          <a:xfrm>
            <a:off x="5521356" y="1890084"/>
            <a:ext cx="2093274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8532440" y="1844825"/>
            <a:ext cx="355491" cy="7043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修改</a:t>
            </a:r>
            <a:endParaRPr lang="zh-TW" altLang="en-US" sz="1100" dirty="0"/>
          </a:p>
        </p:txBody>
      </p:sp>
      <p:cxnSp>
        <p:nvCxnSpPr>
          <p:cNvPr id="77" name="直線接點 76"/>
          <p:cNvCxnSpPr/>
          <p:nvPr/>
        </p:nvCxnSpPr>
        <p:spPr>
          <a:xfrm flipH="1">
            <a:off x="332626" y="2852936"/>
            <a:ext cx="8487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8028384" y="1844825"/>
            <a:ext cx="355491" cy="70432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確定</a:t>
            </a:r>
            <a:endParaRPr lang="zh-TW" altLang="en-US" sz="11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65316" y="30492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</a:t>
            </a:r>
            <a:r>
              <a:rPr lang="zh-TW" altLang="en-US" sz="1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endParaRPr lang="en-US" altLang="zh-TW" sz="1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966764" y="3051835"/>
            <a:ext cx="936104" cy="30515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bg1"/>
                </a:solidFill>
              </a:rPr>
              <a:t>匯入 </a:t>
            </a:r>
            <a:r>
              <a:rPr lang="en-US" altLang="zh-TW" sz="1100" dirty="0" smtClean="0">
                <a:solidFill>
                  <a:schemeClr val="bg1"/>
                </a:solidFill>
              </a:rPr>
              <a:t>Excel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06850"/>
              </p:ext>
            </p:extLst>
          </p:nvPr>
        </p:nvGraphicFramePr>
        <p:xfrm>
          <a:off x="332626" y="3585552"/>
          <a:ext cx="857024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974"/>
                <a:gridCol w="936104"/>
                <a:gridCol w="720080"/>
                <a:gridCol w="1224136"/>
                <a:gridCol w="936104"/>
                <a:gridCol w="1224136"/>
                <a:gridCol w="1440160"/>
                <a:gridCol w="14505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姓名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電話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密碼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信箱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生日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註解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註冊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功能</a:t>
                      </a:r>
                      <a:endParaRPr lang="zh-TW" altLang="en-US" sz="11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鄒年寶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0123456789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3213131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123@gmail.com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2017-10-31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 smtClean="0"/>
                        <a:t>人不錯</a:t>
                      </a:r>
                      <a:r>
                        <a:rPr lang="en-US" altLang="zh-TW" sz="1100" dirty="0" smtClean="0"/>
                        <a:t>,</a:t>
                      </a:r>
                      <a:r>
                        <a:rPr lang="zh-TW" altLang="en-US" sz="1100" dirty="0" smtClean="0"/>
                        <a:t>很好</a:t>
                      </a:r>
                      <a:r>
                        <a:rPr lang="en-US" altLang="zh-TW" sz="1100" dirty="0" smtClean="0"/>
                        <a:t>….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2017-11-10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…</a:t>
                      </a:r>
                      <a:endParaRPr lang="zh-TW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…</a:t>
                      </a:r>
                      <a:endParaRPr lang="zh-TW" altLang="en-US" sz="11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1" name="圓角矩形 90"/>
          <p:cNvSpPr/>
          <p:nvPr/>
        </p:nvSpPr>
        <p:spPr>
          <a:xfrm>
            <a:off x="7524327" y="4038498"/>
            <a:ext cx="1303283" cy="1825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新增</a:t>
            </a:r>
            <a:endParaRPr lang="zh-TW" altLang="en-US" sz="1000" dirty="0"/>
          </a:p>
        </p:txBody>
      </p:sp>
      <p:sp>
        <p:nvSpPr>
          <p:cNvPr id="92" name="圓角矩形 91"/>
          <p:cNvSpPr/>
          <p:nvPr/>
        </p:nvSpPr>
        <p:spPr>
          <a:xfrm>
            <a:off x="8275241" y="4409580"/>
            <a:ext cx="552370" cy="216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修改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524327" y="4409580"/>
            <a:ext cx="594207" cy="21620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chemeClr val="bg1"/>
                </a:solidFill>
              </a:rPr>
              <a:t>刪除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026335" y="3068960"/>
            <a:ext cx="55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100" dirty="0"/>
              <a:t>特搜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33" name="矩形 32"/>
          <p:cNvSpPr/>
          <p:nvPr/>
        </p:nvSpPr>
        <p:spPr>
          <a:xfrm>
            <a:off x="5631960" y="3068960"/>
            <a:ext cx="1460320" cy="2616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900" dirty="0" smtClean="0">
                <a:solidFill>
                  <a:srgbClr val="FF0000"/>
                </a:solidFill>
              </a:rPr>
              <a:t>輸入姓名、電話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236296" y="3046219"/>
            <a:ext cx="576064" cy="3051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/>
              <a:t>查詢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3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網站之客戶聲音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23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客戶聲音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64453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21" name="圓角矩形 20"/>
          <p:cNvSpPr/>
          <p:nvPr/>
        </p:nvSpPr>
        <p:spPr>
          <a:xfrm>
            <a:off x="1600557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1520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3616781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57" name="圓角矩形 56"/>
          <p:cNvSpPr/>
          <p:nvPr/>
        </p:nvSpPr>
        <p:spPr>
          <a:xfrm>
            <a:off x="4552885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203848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6636568" y="2447310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0" name="圓角矩形 59"/>
          <p:cNvSpPr/>
          <p:nvPr/>
        </p:nvSpPr>
        <p:spPr>
          <a:xfrm>
            <a:off x="7572672" y="24300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23635" y="764704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664453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3" name="圓角矩形 62"/>
          <p:cNvSpPr/>
          <p:nvPr/>
        </p:nvSpPr>
        <p:spPr>
          <a:xfrm>
            <a:off x="1600557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51520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616781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5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6" name="圓角矩形 65"/>
          <p:cNvSpPr/>
          <p:nvPr/>
        </p:nvSpPr>
        <p:spPr>
          <a:xfrm>
            <a:off x="4552885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03848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636568" y="4463534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6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69" name="圓角矩形 68"/>
          <p:cNvSpPr/>
          <p:nvPr/>
        </p:nvSpPr>
        <p:spPr>
          <a:xfrm>
            <a:off x="7572672" y="444625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223635" y="2780928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453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7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2" name="圓角矩形 71"/>
          <p:cNvSpPr/>
          <p:nvPr/>
        </p:nvSpPr>
        <p:spPr>
          <a:xfrm>
            <a:off x="1600557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>
            <a:off x="3616781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/>
              <a:t>8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5" name="圓角矩形 74"/>
          <p:cNvSpPr/>
          <p:nvPr/>
        </p:nvSpPr>
        <p:spPr>
          <a:xfrm>
            <a:off x="4552885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03848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636568" y="6479758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客戶聲音</a:t>
            </a:r>
            <a:r>
              <a:rPr lang="en-US" altLang="zh-TW" sz="1100" dirty="0" smtClean="0"/>
              <a:t>9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78" name="圓角矩形 77"/>
          <p:cNvSpPr/>
          <p:nvPr/>
        </p:nvSpPr>
        <p:spPr>
          <a:xfrm>
            <a:off x="7572672" y="6462476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23635" y="4797152"/>
            <a:ext cx="2664296" cy="1563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539552" y="2924944"/>
            <a:ext cx="8208911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網站之輪播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幻燈片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3725" y="492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管理者介面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67358" y="4921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登出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15588" y="4920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網站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67969" y="492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綠寵物</a:t>
            </a:r>
            <a:endParaRPr lang="en-US" altLang="zh-TW" sz="10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0614" y="476672"/>
            <a:ext cx="8962771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900" dirty="0" smtClean="0">
                <a:solidFill>
                  <a:schemeClr val="tx1"/>
                </a:solidFill>
              </a:rPr>
              <a:t>網站 </a:t>
            </a:r>
            <a:r>
              <a:rPr lang="en-US" altLang="zh-TW" sz="900" dirty="0" smtClean="0">
                <a:solidFill>
                  <a:schemeClr val="tx1"/>
                </a:solidFill>
              </a:rPr>
              <a:t>&gt;</a:t>
            </a:r>
            <a:r>
              <a:rPr lang="zh-TW" altLang="en-US" sz="900" dirty="0" smtClean="0">
                <a:solidFill>
                  <a:schemeClr val="tx1"/>
                </a:solidFill>
              </a:rPr>
              <a:t> 輪播</a:t>
            </a:r>
            <a:r>
              <a:rPr lang="en-US" altLang="zh-TW" sz="900" dirty="0" smtClean="0">
                <a:solidFill>
                  <a:schemeClr val="tx1"/>
                </a:solidFill>
              </a:rPr>
              <a:t>(</a:t>
            </a:r>
            <a:r>
              <a:rPr lang="zh-TW" altLang="en-US" sz="900" dirty="0" smtClean="0">
                <a:solidFill>
                  <a:schemeClr val="tx1"/>
                </a:solidFill>
              </a:rPr>
              <a:t>幻燈片</a:t>
            </a:r>
            <a:r>
              <a:rPr lang="en-US" altLang="zh-TW" sz="900" dirty="0" smtClean="0">
                <a:solidFill>
                  <a:schemeClr val="tx1"/>
                </a:solidFill>
              </a:rPr>
              <a:t>)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32566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1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1" name="圓角矩形 10"/>
          <p:cNvSpPr/>
          <p:nvPr/>
        </p:nvSpPr>
        <p:spPr>
          <a:xfrm>
            <a:off x="2123728" y="323939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82176" y="325970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3" name="圓角矩形 12"/>
          <p:cNvSpPr/>
          <p:nvPr/>
        </p:nvSpPr>
        <p:spPr>
          <a:xfrm>
            <a:off x="7030248" y="3242422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7565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6" name="圓角矩形 15"/>
          <p:cNvSpPr/>
          <p:nvPr/>
        </p:nvSpPr>
        <p:spPr>
          <a:xfrm>
            <a:off x="2123728" y="6030428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82176" y="60477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輪播</a:t>
            </a:r>
            <a:r>
              <a:rPr lang="en-US" altLang="zh-TW" sz="1100" dirty="0" smtClean="0"/>
              <a:t>4</a:t>
            </a:r>
            <a:r>
              <a:rPr lang="zh-TW" altLang="en-US" sz="1100" dirty="0" smtClean="0"/>
              <a:t>：</a:t>
            </a:r>
            <a:endParaRPr lang="zh-TW" altLang="en-US" sz="1100" dirty="0"/>
          </a:p>
        </p:txBody>
      </p:sp>
      <p:sp>
        <p:nvSpPr>
          <p:cNvPr id="18" name="圓角矩形 17"/>
          <p:cNvSpPr/>
          <p:nvPr/>
        </p:nvSpPr>
        <p:spPr>
          <a:xfrm>
            <a:off x="7030248" y="6045364"/>
            <a:ext cx="792088" cy="26161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solidFill>
                  <a:schemeClr val="tx1"/>
                </a:solidFill>
              </a:rPr>
              <a:t>修改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81372" y="1196752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827584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281372" y="3861048"/>
            <a:ext cx="3312368" cy="18722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2259</Words>
  <Application>Microsoft Office PowerPoint</Application>
  <PresentationFormat>如螢幕大小 (4:3)</PresentationFormat>
  <Paragraphs>1284</Paragraphs>
  <Slides>44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Nian</dc:creator>
  <cp:lastModifiedBy>Nian</cp:lastModifiedBy>
  <cp:revision>117</cp:revision>
  <dcterms:created xsi:type="dcterms:W3CDTF">2018-02-27T04:43:59Z</dcterms:created>
  <dcterms:modified xsi:type="dcterms:W3CDTF">2018-03-01T09:10:27Z</dcterms:modified>
</cp:coreProperties>
</file>