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01" r:id="rId25"/>
    <p:sldId id="307" r:id="rId26"/>
    <p:sldId id="308" r:id="rId27"/>
    <p:sldId id="282" r:id="rId28"/>
    <p:sldId id="287" r:id="rId29"/>
    <p:sldId id="288" r:id="rId30"/>
    <p:sldId id="264" r:id="rId31"/>
    <p:sldId id="293" r:id="rId32"/>
    <p:sldId id="266" r:id="rId33"/>
    <p:sldId id="267" r:id="rId34"/>
    <p:sldId id="277" r:id="rId35"/>
    <p:sldId id="273" r:id="rId36"/>
    <p:sldId id="274" r:id="rId37"/>
    <p:sldId id="269" r:id="rId38"/>
    <p:sldId id="275" r:id="rId39"/>
    <p:sldId id="276" r:id="rId40"/>
    <p:sldId id="270" r:id="rId41"/>
    <p:sldId id="278" r:id="rId42"/>
    <p:sldId id="279" r:id="rId43"/>
    <p:sldId id="271" r:id="rId44"/>
    <p:sldId id="272" r:id="rId45"/>
    <p:sldId id="310" r:id="rId46"/>
    <p:sldId id="311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71"/>
  </p:normalViewPr>
  <p:slideViewPr>
    <p:cSldViewPr>
      <p:cViewPr>
        <p:scale>
          <a:sx n="100" d="100"/>
          <a:sy n="100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681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00393" y="2204864"/>
            <a:ext cx="792088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3" y="2204864"/>
            <a:ext cx="1057955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00393" y="2579955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1057954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948263" y="2942815"/>
            <a:ext cx="1057955" cy="2389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8100394" y="2942814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7800880" y="1268760"/>
            <a:ext cx="1170840" cy="26797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106765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926218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987824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73256"/>
              </p:ext>
            </p:extLst>
          </p:nvPr>
        </p:nvGraphicFramePr>
        <p:xfrm>
          <a:off x="107504" y="1457832"/>
          <a:ext cx="8877120" cy="441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  <a:endParaRPr lang="zh-TW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3" name="圓角矩形 42"/>
          <p:cNvSpPr/>
          <p:nvPr/>
        </p:nvSpPr>
        <p:spPr>
          <a:xfrm>
            <a:off x="4805901" y="229341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4157141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509069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860997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5489719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8432222" y="3284984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408458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3356031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3342266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7266188" y="228567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971600" y="22796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1556979" y="229341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1" name="圓角矩形 60"/>
          <p:cNvSpPr/>
          <p:nvPr/>
        </p:nvSpPr>
        <p:spPr>
          <a:xfrm>
            <a:off x="7912578" y="6021288"/>
            <a:ext cx="107603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確定匯入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21056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7512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49289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021691" y="339241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商品編號：</a:t>
            </a:r>
            <a:endParaRPr lang="zh-TW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5885787" y="3400106"/>
            <a:ext cx="13470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輸入商品編號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9407" y="375245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大項：</a:t>
            </a:r>
            <a:endParaRPr lang="zh-TW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884255" y="376784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DDDDD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3663" y="411363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小</a:t>
            </a:r>
            <a:r>
              <a:rPr lang="zh-TW" altLang="en-US" sz="1200" dirty="0" smtClean="0"/>
              <a:t>項：</a:t>
            </a:r>
            <a:endParaRPr lang="zh-TW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5885787" y="4138914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33663" y="447253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5884255" y="449667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</a:t>
            </a:r>
            <a:r>
              <a:rPr lang="zh-TW" altLang="en-US" sz="900" dirty="0">
                <a:solidFill>
                  <a:srgbClr val="FF0000"/>
                </a:solidFill>
              </a:rPr>
              <a:t>紅利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1720" y="3174111"/>
            <a:ext cx="20671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337084" y="483257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價位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5887678" y="485671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輸入價位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150640" y="5550375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4706074" y="5550375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4980120" y="3032372"/>
            <a:ext cx="958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/>
              <a:t>當下時間：</a:t>
            </a:r>
            <a:endParaRPr lang="zh-TW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873824" y="305285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785834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95771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429330" y="30088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46786" y="301370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40152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249636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6003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5740713" y="2420888"/>
            <a:ext cx="241666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773710" y="2996952"/>
            <a:ext cx="1383663" cy="2709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處理中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凱特圖庫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凱</a:t>
            </a:r>
            <a:r>
              <a:rPr lang="zh-TW" altLang="en-US" sz="900" dirty="0">
                <a:solidFill>
                  <a:schemeClr val="tx1"/>
                </a:solidFill>
              </a:rPr>
              <a:t>特圖庫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614" y="980728"/>
            <a:ext cx="8962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凱特圖庫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3202"/>
              </p:ext>
            </p:extLst>
          </p:nvPr>
        </p:nvGraphicFramePr>
        <p:xfrm>
          <a:off x="90615" y="2147270"/>
          <a:ext cx="8962769" cy="301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144"/>
                <a:gridCol w="1287837"/>
                <a:gridCol w="1766246"/>
                <a:gridCol w="1766246"/>
                <a:gridCol w="2016224"/>
                <a:gridCol w="864096"/>
                <a:gridCol w="808976"/>
              </a:tblGrid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排序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標題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照片類型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照片位置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時間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功能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130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25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封面照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/</a:t>
                      </a:r>
                      <a:r>
                        <a:rPr lang="en-US" altLang="zh-TW" sz="1200" dirty="0" err="1" smtClean="0"/>
                        <a:t>abc</a:t>
                      </a:r>
                      <a:r>
                        <a:rPr lang="en-US" altLang="zh-TW" sz="1200" dirty="0" smtClean="0"/>
                        <a:t>/123.jpg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2017-12-12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13:15.123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一般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圓角矩形 27"/>
          <p:cNvSpPr/>
          <p:nvPr/>
        </p:nvSpPr>
        <p:spPr>
          <a:xfrm>
            <a:off x="1331640" y="1727227"/>
            <a:ext cx="86409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bg1"/>
                </a:solidFill>
              </a:rPr>
              <a:t>單筆</a:t>
            </a:r>
            <a:r>
              <a:rPr lang="zh-TW" altLang="en-US" sz="1050" dirty="0" smtClean="0">
                <a:solidFill>
                  <a:schemeClr val="bg1"/>
                </a:solidFill>
              </a:rPr>
              <a:t>新增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57798" y="17272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標題特搜：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366467" y="1727230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輸入標題、照片類型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338857" y="1727229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35" name="圓角矩形 34"/>
          <p:cNvSpPr/>
          <p:nvPr/>
        </p:nvSpPr>
        <p:spPr>
          <a:xfrm>
            <a:off x="90614" y="1743211"/>
            <a:ext cx="1097010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匯出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8" y="2564904"/>
            <a:ext cx="1879290" cy="998000"/>
          </a:xfrm>
          <a:prstGeom prst="rect">
            <a:avLst/>
          </a:prstGeom>
        </p:spPr>
      </p:pic>
      <p:sp>
        <p:nvSpPr>
          <p:cNvPr id="52" name="圓角矩形 51"/>
          <p:cNvSpPr/>
          <p:nvPr/>
        </p:nvSpPr>
        <p:spPr>
          <a:xfrm>
            <a:off x="8338857" y="2708920"/>
            <a:ext cx="603038" cy="2548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修改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338857" y="3116209"/>
            <a:ext cx="603038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清除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263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56319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2340</Words>
  <Application>Microsoft Office PowerPoint</Application>
  <PresentationFormat>如螢幕大小 (4:3)</PresentationFormat>
  <Paragraphs>1339</Paragraphs>
  <Slides>46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133</cp:revision>
  <dcterms:created xsi:type="dcterms:W3CDTF">2018-02-27T04:43:59Z</dcterms:created>
  <dcterms:modified xsi:type="dcterms:W3CDTF">2018-03-06T17:53:59Z</dcterms:modified>
</cp:coreProperties>
</file>