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  <p:sldId id="310" r:id="rId46"/>
    <p:sldId id="311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4671"/>
  </p:normalViewPr>
  <p:slideViewPr>
    <p:cSldViewPr>
      <p:cViewPr>
        <p:scale>
          <a:sx n="100" d="100"/>
          <a:sy n="100" d="100"/>
        </p:scale>
        <p:origin x="1464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60817"/>
              </p:ext>
            </p:extLst>
          </p:nvPr>
        </p:nvGraphicFramePr>
        <p:xfrm>
          <a:off x="90612" y="836712"/>
          <a:ext cx="8962772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970"/>
                <a:gridCol w="1753374"/>
                <a:gridCol w="1753374"/>
                <a:gridCol w="1527830"/>
                <a:gridCol w="936104"/>
                <a:gridCol w="648072"/>
                <a:gridCol w="1457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課程檔期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觀看人數</a:t>
                      </a:r>
                      <a:endParaRPr lang="zh-TW" altLang="en-US" sz="1000" dirty="0" smtClean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截止日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2017-12-12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1123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713446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388424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713446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388424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96051" y="37194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738645" y="368920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89773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761539" y="4622234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94029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778197" y="371949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827585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2843808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2843808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34196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4218365" y="418273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19872" y="372910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4218365" y="367460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37807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87624" y="416859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2" name="圓角矩形 41"/>
          <p:cNvSpPr/>
          <p:nvPr/>
        </p:nvSpPr>
        <p:spPr>
          <a:xfrm>
            <a:off x="1763689" y="414448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796136" y="417162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6732240" y="4117137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等腰三角形 37"/>
          <p:cNvSpPr/>
          <p:nvPr/>
        </p:nvSpPr>
        <p:spPr>
          <a:xfrm rot="10800000">
            <a:off x="8028384" y="422325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 58"/>
          <p:cNvSpPr/>
          <p:nvPr/>
        </p:nvSpPr>
        <p:spPr>
          <a:xfrm>
            <a:off x="6732240" y="3026536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87624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61539" y="3595663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96051" y="263937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5" name="圓角矩形 34"/>
          <p:cNvSpPr/>
          <p:nvPr/>
        </p:nvSpPr>
        <p:spPr>
          <a:xfrm>
            <a:off x="6738645" y="260908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94029" y="26479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1778197" y="263937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34196" y="30753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9" name="圓角矩形 38"/>
          <p:cNvSpPr/>
          <p:nvPr/>
        </p:nvSpPr>
        <p:spPr>
          <a:xfrm>
            <a:off x="4218365" y="310261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19872" y="264898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4218365" y="259448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5364089" y="27006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187624" y="308847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56" name="圓角矩形 55"/>
          <p:cNvSpPr/>
          <p:nvPr/>
        </p:nvSpPr>
        <p:spPr>
          <a:xfrm>
            <a:off x="1763689" y="306436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796136" y="309150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58" name="等腰三角形 37"/>
          <p:cNvSpPr/>
          <p:nvPr/>
        </p:nvSpPr>
        <p:spPr>
          <a:xfrm rot="10800000">
            <a:off x="8028384" y="31431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51920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4425835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79469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794693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547664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059825" y="4227126"/>
            <a:ext cx="1555763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3743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7" name="圓角矩形 26"/>
          <p:cNvSpPr/>
          <p:nvPr/>
        </p:nvSpPr>
        <p:spPr>
          <a:xfrm>
            <a:off x="6447658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735342" y="4660564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46554" y="350971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zh-TW" altLang="en-US" sz="1050" dirty="0"/>
              <a:t> </a:t>
            </a:r>
            <a:r>
              <a:rPr lang="en-US" altLang="zh-TW" sz="1050" dirty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113" y="3501008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11760" y="402212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985674" y="4022122"/>
            <a:ext cx="1494009" cy="2539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11760" y="35180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85674" y="3518066"/>
            <a:ext cx="1494010" cy="253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06197" y="402212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1" name="圓角矩形 20"/>
          <p:cNvSpPr/>
          <p:nvPr/>
        </p:nvSpPr>
        <p:spPr>
          <a:xfrm>
            <a:off x="5574605" y="4022122"/>
            <a:ext cx="1372313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5364088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6183541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8245147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26443"/>
              </p:ext>
            </p:extLst>
          </p:nvPr>
        </p:nvGraphicFramePr>
        <p:xfrm>
          <a:off x="107504" y="1457832"/>
          <a:ext cx="8877120" cy="335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1" name="圓角矩形 40"/>
          <p:cNvSpPr/>
          <p:nvPr/>
        </p:nvSpPr>
        <p:spPr>
          <a:xfrm>
            <a:off x="8432222" y="227783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6804248" y="970701"/>
            <a:ext cx="91162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234888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233511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9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3924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400106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75245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76784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411363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4138914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47253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49667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174111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83257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85671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550375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550375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980120" y="3032372"/>
            <a:ext cx="958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/>
              <a:t>當下時間：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873824" y="305285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92"/>
              </p:ext>
            </p:extLst>
          </p:nvPr>
        </p:nvGraphicFramePr>
        <p:xfrm>
          <a:off x="179513" y="836712"/>
          <a:ext cx="885698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877"/>
                <a:gridCol w="1079362"/>
                <a:gridCol w="1439149"/>
                <a:gridCol w="2428565"/>
                <a:gridCol w="1820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569430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244408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569430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244408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 rot="10800000">
            <a:off x="1619671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202"/>
              </p:ext>
            </p:extLst>
          </p:nvPr>
        </p:nvGraphicFramePr>
        <p:xfrm>
          <a:off x="90615" y="2147270"/>
          <a:ext cx="8962769" cy="301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1331640" y="1727227"/>
            <a:ext cx="86409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單筆</a:t>
            </a:r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2564904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2708920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3116209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43608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259572" y="1883538"/>
            <a:ext cx="119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剩餘簡訊數量：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030456" y="1889732"/>
            <a:ext cx="135164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425401" y="1871246"/>
            <a:ext cx="125786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454600" y="1890084"/>
            <a:ext cx="54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4007449" y="1890084"/>
            <a:ext cx="1146462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69482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57579"/>
              </p:ext>
            </p:extLst>
          </p:nvPr>
        </p:nvGraphicFramePr>
        <p:xfrm>
          <a:off x="332626" y="3585552"/>
          <a:ext cx="857024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圓角矩形 91"/>
          <p:cNvSpPr/>
          <p:nvPr/>
        </p:nvSpPr>
        <p:spPr>
          <a:xfrm>
            <a:off x="8275241" y="4005064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005064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078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46134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2177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217796" y="2349687"/>
            <a:ext cx="1162516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修改資料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629525" y="2349687"/>
            <a:ext cx="1190945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修改密碼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028385" y="3046219"/>
            <a:ext cx="85954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2252</Words>
  <Application>Microsoft Macintosh PowerPoint</Application>
  <PresentationFormat>如螢幕大小 (4:3)</PresentationFormat>
  <Paragraphs>1338</Paragraphs>
  <Slides>46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1" baseType="lpstr">
      <vt:lpstr>Calibri</vt:lpstr>
      <vt:lpstr>新細明體</vt:lpstr>
      <vt:lpstr>標楷體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Microsoft Office 使用者</cp:lastModifiedBy>
  <cp:revision>149</cp:revision>
  <dcterms:created xsi:type="dcterms:W3CDTF">2018-02-27T04:43:59Z</dcterms:created>
  <dcterms:modified xsi:type="dcterms:W3CDTF">2018-03-08T04:25:50Z</dcterms:modified>
</cp:coreProperties>
</file>