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0" r:id="rId4"/>
    <p:sldId id="281" r:id="rId5"/>
    <p:sldId id="260" r:id="rId6"/>
    <p:sldId id="285" r:id="rId7"/>
    <p:sldId id="283" r:id="rId8"/>
    <p:sldId id="286" r:id="rId9"/>
    <p:sldId id="284" r:id="rId10"/>
    <p:sldId id="289" r:id="rId11"/>
    <p:sldId id="290" r:id="rId12"/>
    <p:sldId id="261" r:id="rId13"/>
    <p:sldId id="294" r:id="rId14"/>
    <p:sldId id="295" r:id="rId15"/>
    <p:sldId id="296" r:id="rId16"/>
    <p:sldId id="262" r:id="rId17"/>
    <p:sldId id="291" r:id="rId18"/>
    <p:sldId id="292" r:id="rId19"/>
    <p:sldId id="263" r:id="rId20"/>
    <p:sldId id="282" r:id="rId21"/>
    <p:sldId id="287" r:id="rId22"/>
    <p:sldId id="288" r:id="rId23"/>
    <p:sldId id="264" r:id="rId24"/>
    <p:sldId id="293" r:id="rId25"/>
    <p:sldId id="266" r:id="rId26"/>
    <p:sldId id="267" r:id="rId27"/>
    <p:sldId id="277" r:id="rId28"/>
    <p:sldId id="273" r:id="rId29"/>
    <p:sldId id="274" r:id="rId30"/>
    <p:sldId id="269" r:id="rId31"/>
    <p:sldId id="275" r:id="rId32"/>
    <p:sldId id="276" r:id="rId33"/>
    <p:sldId id="270" r:id="rId34"/>
    <p:sldId id="278" r:id="rId35"/>
    <p:sldId id="279" r:id="rId36"/>
    <p:sldId id="271" r:id="rId37"/>
    <p:sldId id="272" r:id="rId3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7"/>
    <p:restoredTop sz="94671"/>
  </p:normalViewPr>
  <p:slideViewPr>
    <p:cSldViewPr>
      <p:cViewPr>
        <p:scale>
          <a:sx n="114" d="100"/>
          <a:sy n="114" d="100"/>
        </p:scale>
        <p:origin x="1072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1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34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48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37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76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96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00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43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6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7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0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01BD-E351-4F5F-8165-26DB1071D336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19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1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網站首頁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579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文章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376772"/>
              </p:ext>
            </p:extLst>
          </p:nvPr>
        </p:nvGraphicFramePr>
        <p:xfrm>
          <a:off x="90612" y="836712"/>
          <a:ext cx="896277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8332"/>
                <a:gridCol w="1658446"/>
                <a:gridCol w="2798628"/>
                <a:gridCol w="20973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時間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標題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觀看人數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VVVV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425414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8100392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7425414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8100392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666829" y="402458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6240744" y="4007523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259632" y="455022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4" name="圓角矩形 33"/>
          <p:cNvSpPr/>
          <p:nvPr/>
        </p:nvSpPr>
        <p:spPr>
          <a:xfrm>
            <a:off x="6777342" y="5805264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7452320" y="5805264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833546" y="4891807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140586" y="4016084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2652747" y="4005064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169167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4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文章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153779" y="276912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704240" y="2760413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84168" y="276399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58083" y="2746940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32609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667671"/>
            <a:ext cx="6152861" cy="1446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</p:txBody>
      </p:sp>
      <p:sp>
        <p:nvSpPr>
          <p:cNvPr id="34" name="圓角矩形 33"/>
          <p:cNvSpPr/>
          <p:nvPr/>
        </p:nvSpPr>
        <p:spPr>
          <a:xfrm>
            <a:off x="6668978" y="5308516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943610" y="1916832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594426" y="2750344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觀看</a:t>
            </a:r>
            <a:r>
              <a:rPr lang="zh-TW" altLang="en-US" sz="1050" dirty="0" smtClean="0"/>
              <a:t>人數</a:t>
            </a:r>
            <a:r>
              <a:rPr lang="en-US" altLang="zh-TW" sz="1050" dirty="0" smtClean="0"/>
              <a:t>:</a:t>
            </a:r>
            <a:endParaRPr lang="zh-TW" altLang="en-US" sz="105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427985" y="2741637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333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網站之課程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42120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課程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851523"/>
              </p:ext>
            </p:extLst>
          </p:nvPr>
        </p:nvGraphicFramePr>
        <p:xfrm>
          <a:off x="90612" y="836712"/>
          <a:ext cx="8962773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052"/>
                <a:gridCol w="2880320"/>
                <a:gridCol w="1872208"/>
                <a:gridCol w="720080"/>
                <a:gridCol w="20331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標題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課程檔期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價位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2017-01-11</a:t>
                      </a:r>
                      <a:endParaRPr lang="zh-TW" altLang="en-US" sz="1000" baseline="0" dirty="0" smtClean="0"/>
                    </a:p>
                    <a:p>
                      <a:pPr algn="ctr"/>
                      <a:r>
                        <a:rPr lang="en-US" altLang="zh-TW" sz="1000" baseline="0" dirty="0" smtClean="0"/>
                        <a:t>13:25.315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3000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2015-12-21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aseline="0" dirty="0" smtClean="0"/>
                        <a:t>18:11.644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VVVV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3000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...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...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>
            <a:off x="289798" y="3284984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425414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8100392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7425414" y="1652907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8100392" y="1652907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621710" y="373654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6225878" y="3719490"/>
            <a:ext cx="180250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333789" y="4622234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4" name="圓角矩形 33"/>
          <p:cNvSpPr/>
          <p:nvPr/>
        </p:nvSpPr>
        <p:spPr>
          <a:xfrm>
            <a:off x="6849350" y="5661248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7524328" y="5661248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907704" y="4622234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338045" y="372805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1922213" y="3717031"/>
            <a:ext cx="3699497" cy="2734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1043607" y="980728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4567969" y="1257954"/>
            <a:ext cx="1588207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顯示檔期</a:t>
            </a:r>
            <a:endParaRPr lang="zh-TW" altLang="en-US" sz="1100" dirty="0"/>
          </a:p>
        </p:txBody>
      </p:sp>
      <p:sp>
        <p:nvSpPr>
          <p:cNvPr id="27" name="圓角矩形 26"/>
          <p:cNvSpPr/>
          <p:nvPr/>
        </p:nvSpPr>
        <p:spPr>
          <a:xfrm>
            <a:off x="4567969" y="1652907"/>
            <a:ext cx="1588207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顯示檔期</a:t>
            </a:r>
            <a:endParaRPr lang="zh-TW" altLang="en-US" sz="11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641709" y="415550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價位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2" name="圓角矩形 31"/>
          <p:cNvSpPr/>
          <p:nvPr/>
        </p:nvSpPr>
        <p:spPr>
          <a:xfrm>
            <a:off x="6225878" y="4144480"/>
            <a:ext cx="1802506" cy="2734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4000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115616" y="4133453"/>
            <a:ext cx="798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課程檔期：</a:t>
            </a:r>
            <a:endParaRPr lang="zh-TW" altLang="en-US" sz="1050" dirty="0"/>
          </a:p>
        </p:txBody>
      </p:sp>
      <p:sp>
        <p:nvSpPr>
          <p:cNvPr id="36" name="圓角矩形 35"/>
          <p:cNvSpPr/>
          <p:nvPr/>
        </p:nvSpPr>
        <p:spPr>
          <a:xfrm>
            <a:off x="1914108" y="4133453"/>
            <a:ext cx="3707601" cy="27596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等腰三角形 37"/>
          <p:cNvSpPr/>
          <p:nvPr/>
        </p:nvSpPr>
        <p:spPr>
          <a:xfrm rot="10800000">
            <a:off x="5364089" y="422943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7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課程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236296" y="4582020"/>
            <a:ext cx="888468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943610" y="1916832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5685909" y="2656429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41" name="圓角矩形 40"/>
          <p:cNvSpPr/>
          <p:nvPr/>
        </p:nvSpPr>
        <p:spPr>
          <a:xfrm>
            <a:off x="6290077" y="2639371"/>
            <a:ext cx="180250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397988" y="3595663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971903" y="3595663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402244" y="2647933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7" name="圓角矩形 46"/>
          <p:cNvSpPr/>
          <p:nvPr/>
        </p:nvSpPr>
        <p:spPr>
          <a:xfrm>
            <a:off x="1986412" y="2636912"/>
            <a:ext cx="3699497" cy="2734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5705908" y="309100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價位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49" name="圓角矩形 48"/>
          <p:cNvSpPr/>
          <p:nvPr/>
        </p:nvSpPr>
        <p:spPr>
          <a:xfrm>
            <a:off x="6290077" y="3079987"/>
            <a:ext cx="1802506" cy="2734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4000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1179815" y="3068960"/>
            <a:ext cx="798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課程檔期：</a:t>
            </a:r>
            <a:endParaRPr lang="zh-TW" altLang="en-US" sz="1050" dirty="0"/>
          </a:p>
        </p:txBody>
      </p:sp>
      <p:sp>
        <p:nvSpPr>
          <p:cNvPr id="51" name="圓角矩形 50"/>
          <p:cNvSpPr/>
          <p:nvPr/>
        </p:nvSpPr>
        <p:spPr>
          <a:xfrm>
            <a:off x="1978307" y="3068960"/>
            <a:ext cx="3707601" cy="27596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等腰三角形 37"/>
          <p:cNvSpPr/>
          <p:nvPr/>
        </p:nvSpPr>
        <p:spPr>
          <a:xfrm rot="10800000">
            <a:off x="5428288" y="3164937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圓角矩形 52"/>
          <p:cNvSpPr/>
          <p:nvPr/>
        </p:nvSpPr>
        <p:spPr>
          <a:xfrm>
            <a:off x="6316351" y="4583920"/>
            <a:ext cx="775929" cy="288032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9895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8864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/>
              <a:t>顯示檔期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000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網站之新聞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24253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新聞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749279"/>
              </p:ext>
            </p:extLst>
          </p:nvPr>
        </p:nvGraphicFramePr>
        <p:xfrm>
          <a:off x="90612" y="836712"/>
          <a:ext cx="896277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8332"/>
                <a:gridCol w="1658446"/>
                <a:gridCol w="2798628"/>
                <a:gridCol w="20973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標題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觀看人數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VVVV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425414" y="1196752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8100392" y="1196752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7425414" y="1559483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8100392" y="1559483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364088" y="402458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5938003" y="4007523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6876256" y="4653136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7551234" y="465313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2213608" y="402458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2725769" y="4013561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169167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新聞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153779" y="360713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704240" y="3598425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84168" y="360201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58083" y="3584952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6658083" y="4581128"/>
            <a:ext cx="121157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943610" y="2754844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594426" y="3588356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觀看</a:t>
            </a:r>
            <a:r>
              <a:rPr lang="zh-TW" altLang="en-US" sz="1050" dirty="0" smtClean="0"/>
              <a:t>人數</a:t>
            </a:r>
            <a:r>
              <a:rPr lang="en-US" altLang="zh-TW" sz="1050" dirty="0" smtClean="0"/>
              <a:t>:</a:t>
            </a:r>
            <a:endParaRPr lang="zh-TW" altLang="en-US" sz="105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427985" y="3579649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333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2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</a:t>
            </a:r>
            <a:r>
              <a:rPr lang="zh-TW" altLang="en-US" sz="2800" dirty="0"/>
              <a:t>商店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47698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交易紀錄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885818" y="863134"/>
            <a:ext cx="196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抵達時間</a:t>
            </a:r>
            <a:r>
              <a:rPr lang="zh-TW" altLang="en-US" sz="1100" dirty="0" smtClean="0"/>
              <a:t>提早</a:t>
            </a:r>
            <a:r>
              <a:rPr lang="en-US" altLang="zh-TW" sz="1100" dirty="0" smtClean="0"/>
              <a:t>N</a:t>
            </a:r>
            <a:r>
              <a:rPr lang="zh-TW" altLang="en-US" sz="1100" dirty="0" smtClean="0"/>
              <a:t>天信箱</a:t>
            </a:r>
            <a:r>
              <a:rPr lang="zh-TW" altLang="en-US" sz="1100" dirty="0" smtClean="0"/>
              <a:t>提醒：</a:t>
            </a:r>
            <a:endParaRPr lang="zh-TW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7777520" y="863134"/>
            <a:ext cx="457398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3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8378720" y="863134"/>
            <a:ext cx="594207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修改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612430"/>
              </p:ext>
            </p:extLst>
          </p:nvPr>
        </p:nvGraphicFramePr>
        <p:xfrm>
          <a:off x="251512" y="1740521"/>
          <a:ext cx="8721414" cy="2301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8"/>
                <a:gridCol w="864096"/>
                <a:gridCol w="1440160"/>
                <a:gridCol w="1152128"/>
                <a:gridCol w="1008112"/>
                <a:gridCol w="1008112"/>
                <a:gridCol w="21686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訂單編號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會員編號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商品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交易狀態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訂購</a:t>
                      </a:r>
                      <a:r>
                        <a:rPr lang="zh-TW" altLang="en-US" sz="1000" dirty="0" smtClean="0"/>
                        <a:t>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抵達</a:t>
                      </a:r>
                      <a:r>
                        <a:rPr lang="zh-TW" altLang="en-US" sz="1000" dirty="0" smtClean="0"/>
                        <a:t>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功能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132503131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rgbClr val="00B050"/>
                          </a:solidFill>
                        </a:rPr>
                        <a:t>交易成功</a:t>
                      </a:r>
                      <a:endParaRPr lang="zh-TW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algn="ctr"/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31215123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rgbClr val="FF0000"/>
                          </a:solidFill>
                        </a:rPr>
                        <a:t>交易失敗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31215123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處理中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處理中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圓角矩形 21"/>
          <p:cNvSpPr/>
          <p:nvPr/>
        </p:nvSpPr>
        <p:spPr>
          <a:xfrm>
            <a:off x="3203848" y="1340770"/>
            <a:ext cx="1224136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交易完成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4661682" y="1340769"/>
            <a:ext cx="1224136" cy="238907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尚未完成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7955743" y="2204864"/>
            <a:ext cx="792721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1797399" y="1340768"/>
            <a:ext cx="1152128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恢復顯示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373463" y="2204864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顯示</a:t>
            </a:r>
          </a:p>
        </p:txBody>
      </p:sp>
      <p:sp>
        <p:nvSpPr>
          <p:cNvPr id="28" name="圓角矩形 27"/>
          <p:cNvSpPr/>
          <p:nvPr/>
        </p:nvSpPr>
        <p:spPr>
          <a:xfrm>
            <a:off x="6948264" y="2204864"/>
            <a:ext cx="828488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已出貨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7955743" y="2579955"/>
            <a:ext cx="792721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30" name="圓角矩形 29"/>
          <p:cNvSpPr/>
          <p:nvPr/>
        </p:nvSpPr>
        <p:spPr>
          <a:xfrm>
            <a:off x="2373463" y="2589466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6948264" y="2579955"/>
            <a:ext cx="828488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通知</a:t>
            </a:r>
            <a:r>
              <a:rPr lang="zh-TW" altLang="en-US" sz="900" dirty="0">
                <a:solidFill>
                  <a:schemeClr val="bg1"/>
                </a:solidFill>
              </a:rPr>
              <a:t>出貨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2373463" y="2974069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6119855" y="1341066"/>
            <a:ext cx="1260457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取消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95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網站之直播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15197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直播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62074"/>
              </p:ext>
            </p:extLst>
          </p:nvPr>
        </p:nvGraphicFramePr>
        <p:xfrm>
          <a:off x="90612" y="836712"/>
          <a:ext cx="896277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8332"/>
                <a:gridCol w="1658446"/>
                <a:gridCol w="2798628"/>
                <a:gridCol w="20973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直播時間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標題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預約觀看人數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AAAA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56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VVVV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092280" y="1271451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7767258" y="1271451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7092280" y="1634182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7767258" y="1634182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666829" y="402458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6240744" y="4007523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259632" y="455022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676972" y="4552255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4" name="圓角矩形 33"/>
          <p:cNvSpPr/>
          <p:nvPr/>
        </p:nvSpPr>
        <p:spPr>
          <a:xfrm>
            <a:off x="6777342" y="5805264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7452320" y="5805264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833546" y="4891807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140586" y="4016084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2652747" y="4005064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圓角矩形 44"/>
          <p:cNvSpPr/>
          <p:nvPr/>
        </p:nvSpPr>
        <p:spPr>
          <a:xfrm>
            <a:off x="8423714" y="127145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開啟</a:t>
            </a:r>
            <a:endParaRPr lang="zh-TW" altLang="en-US" sz="1100" dirty="0"/>
          </a:p>
        </p:txBody>
      </p:sp>
      <p:sp>
        <p:nvSpPr>
          <p:cNvPr id="46" name="圓角矩形 45"/>
          <p:cNvSpPr/>
          <p:nvPr/>
        </p:nvSpPr>
        <p:spPr>
          <a:xfrm>
            <a:off x="8423714" y="1634182"/>
            <a:ext cx="504056" cy="28803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關閉</a:t>
            </a:r>
          </a:p>
        </p:txBody>
      </p:sp>
      <p:sp>
        <p:nvSpPr>
          <p:cNvPr id="47" name="等腰三角形 46"/>
          <p:cNvSpPr/>
          <p:nvPr/>
        </p:nvSpPr>
        <p:spPr>
          <a:xfrm rot="10800000">
            <a:off x="169167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16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直播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153779" y="290582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704240" y="2897121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84168" y="290070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58083" y="2883648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46279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571118" y="3464827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804379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4" name="圓角矩形 33"/>
          <p:cNvSpPr/>
          <p:nvPr/>
        </p:nvSpPr>
        <p:spPr>
          <a:xfrm>
            <a:off x="6668978" y="4797152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594426" y="2887052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預估人數：</a:t>
            </a:r>
            <a:endParaRPr lang="zh-TW" altLang="en-US" sz="105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427985" y="2878345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333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04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網站之交易紀錄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334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交易紀錄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885818" y="863134"/>
            <a:ext cx="196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抵達時間</a:t>
            </a:r>
            <a:r>
              <a:rPr lang="zh-TW" altLang="en-US" sz="1100" dirty="0" smtClean="0"/>
              <a:t>提早</a:t>
            </a:r>
            <a:r>
              <a:rPr lang="en-US" altLang="zh-TW" sz="1100" dirty="0" smtClean="0"/>
              <a:t>N</a:t>
            </a:r>
            <a:r>
              <a:rPr lang="zh-TW" altLang="en-US" sz="1100" dirty="0" smtClean="0"/>
              <a:t>天信箱</a:t>
            </a:r>
            <a:r>
              <a:rPr lang="zh-TW" altLang="en-US" sz="1100" dirty="0" smtClean="0"/>
              <a:t>提醒：</a:t>
            </a:r>
            <a:endParaRPr lang="zh-TW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7777520" y="863134"/>
            <a:ext cx="457398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3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8378720" y="863134"/>
            <a:ext cx="594207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修改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/>
          </p:nvPr>
        </p:nvGraphicFramePr>
        <p:xfrm>
          <a:off x="251512" y="1740521"/>
          <a:ext cx="8721414" cy="2301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8"/>
                <a:gridCol w="864096"/>
                <a:gridCol w="1440160"/>
                <a:gridCol w="1152128"/>
                <a:gridCol w="1008112"/>
                <a:gridCol w="1008112"/>
                <a:gridCol w="21686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訂單編號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會員編號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商品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交易狀態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訂購</a:t>
                      </a:r>
                      <a:r>
                        <a:rPr lang="zh-TW" altLang="en-US" sz="1000" dirty="0" smtClean="0"/>
                        <a:t>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抵達</a:t>
                      </a:r>
                      <a:r>
                        <a:rPr lang="zh-TW" altLang="en-US" sz="1000" dirty="0" smtClean="0"/>
                        <a:t>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功能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132503131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rgbClr val="00B050"/>
                          </a:solidFill>
                        </a:rPr>
                        <a:t>交易成功</a:t>
                      </a:r>
                      <a:endParaRPr lang="zh-TW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algn="ctr"/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31215123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rgbClr val="FF0000"/>
                          </a:solidFill>
                        </a:rPr>
                        <a:t>交易失敗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31215123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處理中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處理中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圓角矩形 21"/>
          <p:cNvSpPr/>
          <p:nvPr/>
        </p:nvSpPr>
        <p:spPr>
          <a:xfrm>
            <a:off x="3203848" y="1340770"/>
            <a:ext cx="1224136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交易完成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4661682" y="1340769"/>
            <a:ext cx="1224136" cy="238907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尚未完成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7955743" y="2204864"/>
            <a:ext cx="792721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1797399" y="1340768"/>
            <a:ext cx="1152128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恢復顯示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373463" y="2204864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顯示</a:t>
            </a:r>
          </a:p>
        </p:txBody>
      </p:sp>
      <p:sp>
        <p:nvSpPr>
          <p:cNvPr id="28" name="圓角矩形 27"/>
          <p:cNvSpPr/>
          <p:nvPr/>
        </p:nvSpPr>
        <p:spPr>
          <a:xfrm>
            <a:off x="6948264" y="2204864"/>
            <a:ext cx="828488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已出貨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7955743" y="2579955"/>
            <a:ext cx="792721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30" name="圓角矩形 29"/>
          <p:cNvSpPr/>
          <p:nvPr/>
        </p:nvSpPr>
        <p:spPr>
          <a:xfrm>
            <a:off x="2373463" y="2589466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6948264" y="2579955"/>
            <a:ext cx="828488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通知</a:t>
            </a:r>
            <a:r>
              <a:rPr lang="zh-TW" altLang="en-US" sz="900" dirty="0">
                <a:solidFill>
                  <a:schemeClr val="bg1"/>
                </a:solidFill>
              </a:rPr>
              <a:t>出貨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2373463" y="2974069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6119855" y="1341066"/>
            <a:ext cx="1260457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取消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62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綠寵物首頁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63659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點擊率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>
            <a:off x="7236296" y="836712"/>
            <a:ext cx="0" cy="583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36261"/>
              </p:ext>
            </p:extLst>
          </p:nvPr>
        </p:nvGraphicFramePr>
        <p:xfrm>
          <a:off x="7374714" y="836711"/>
          <a:ext cx="1678670" cy="2432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9335"/>
                <a:gridCol w="839335"/>
              </a:tblGrid>
              <a:tr h="405465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總量表</a:t>
                      </a:r>
                      <a:endParaRPr lang="zh-TW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用戶量</a:t>
                      </a:r>
                      <a:endParaRPr lang="zh-TW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下載量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粉絲團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部落格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購物車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444235"/>
              </p:ext>
            </p:extLst>
          </p:nvPr>
        </p:nvGraphicFramePr>
        <p:xfrm>
          <a:off x="251520" y="908720"/>
          <a:ext cx="67687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25"/>
                <a:gridCol w="1128125"/>
                <a:gridCol w="1128125"/>
                <a:gridCol w="1128125"/>
                <a:gridCol w="1128125"/>
                <a:gridCol w="11281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姓名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性別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粉絲團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部落格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購物車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註冊時間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鄒年寶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男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99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99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55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2017-12-44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高宇森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女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45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72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37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2016-12-44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….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2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綠寵物之通知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74447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通知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690613"/>
              </p:ext>
            </p:extLst>
          </p:nvPr>
        </p:nvGraphicFramePr>
        <p:xfrm>
          <a:off x="90612" y="836712"/>
          <a:ext cx="8962771" cy="273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3076"/>
                <a:gridCol w="864096"/>
                <a:gridCol w="1152128"/>
                <a:gridCol w="1872208"/>
                <a:gridCol w="1944216"/>
                <a:gridCol w="14570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發送時間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屬性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標題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以閱讀</a:t>
                      </a:r>
                      <a:r>
                        <a:rPr lang="en-US" altLang="zh-TW" sz="1200" dirty="0" smtClean="0"/>
                        <a:t>/</a:t>
                      </a:r>
                      <a:r>
                        <a:rPr lang="zh-TW" altLang="en-US" sz="1200" dirty="0" smtClean="0"/>
                        <a:t>會員總數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連結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性別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AAAA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22/500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寵物名稱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VVVV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22/500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寵物類型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WWWWW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...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TTTTT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...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電話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7740352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8415330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0" name="圓角矩形 19"/>
          <p:cNvSpPr/>
          <p:nvPr/>
        </p:nvSpPr>
        <p:spPr>
          <a:xfrm>
            <a:off x="7740352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8415330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582261" y="395608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手機：</a:t>
            </a:r>
            <a:endParaRPr lang="zh-TW" altLang="en-US" sz="105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112330" y="3948388"/>
            <a:ext cx="133999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580112" y="4369909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154027" y="4352851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259632" y="481569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676972" y="4817720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259632" y="612741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833546" y="6119718"/>
            <a:ext cx="482668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3" name="圓角矩形 32"/>
          <p:cNvSpPr/>
          <p:nvPr/>
        </p:nvSpPr>
        <p:spPr>
          <a:xfrm>
            <a:off x="6777342" y="6093296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7452320" y="609329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1763688" y="3944076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7" name="圓角矩形 36"/>
          <p:cNvSpPr/>
          <p:nvPr/>
        </p:nvSpPr>
        <p:spPr>
          <a:xfrm>
            <a:off x="2566030" y="3933056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等腰三角形 37"/>
          <p:cNvSpPr/>
          <p:nvPr/>
        </p:nvSpPr>
        <p:spPr>
          <a:xfrm rot="10800000">
            <a:off x="4678936" y="4041066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1833546" y="5157272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053869" y="436141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2" name="圓角矩形 41"/>
          <p:cNvSpPr/>
          <p:nvPr/>
        </p:nvSpPr>
        <p:spPr>
          <a:xfrm>
            <a:off x="2566030" y="4350392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等腰三角形 42"/>
          <p:cNvSpPr/>
          <p:nvPr/>
        </p:nvSpPr>
        <p:spPr>
          <a:xfrm rot="10800000">
            <a:off x="2395394" y="980726"/>
            <a:ext cx="72008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等腰三角形 43"/>
          <p:cNvSpPr/>
          <p:nvPr/>
        </p:nvSpPr>
        <p:spPr>
          <a:xfrm rot="10800000">
            <a:off x="130473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70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通知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718799" y="2904815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292714" y="2897121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95063" y="290070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68978" y="2883648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31878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571118" y="3320811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660363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190134" y="475926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727694" y="4751566"/>
            <a:ext cx="470833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4" name="圓角矩形 33"/>
          <p:cNvSpPr/>
          <p:nvPr/>
        </p:nvSpPr>
        <p:spPr>
          <a:xfrm>
            <a:off x="6668978" y="4717836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153778" y="2892809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7" name="圓角矩形 36"/>
          <p:cNvSpPr/>
          <p:nvPr/>
        </p:nvSpPr>
        <p:spPr>
          <a:xfrm>
            <a:off x="1956120" y="2881789"/>
            <a:ext cx="1631222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72200" y="5026387"/>
            <a:ext cx="17281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100" dirty="0" smtClean="0">
                <a:solidFill>
                  <a:srgbClr val="FF0000"/>
                </a:solidFill>
              </a:rPr>
              <a:t>此修改不會再次發送通知</a:t>
            </a:r>
          </a:p>
        </p:txBody>
      </p:sp>
      <p:sp>
        <p:nvSpPr>
          <p:cNvPr id="25" name="等腰三角形 37"/>
          <p:cNvSpPr/>
          <p:nvPr/>
        </p:nvSpPr>
        <p:spPr>
          <a:xfrm rot="10800000">
            <a:off x="3347865" y="2960946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7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1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</a:t>
            </a:r>
            <a:r>
              <a:rPr lang="zh-TW" altLang="en-US" sz="2800" dirty="0"/>
              <a:t>數據中心</a:t>
            </a:r>
          </a:p>
        </p:txBody>
      </p:sp>
    </p:spTree>
    <p:extLst>
      <p:ext uri="{BB962C8B-B14F-4D97-AF65-F5344CB8AC3E}">
        <p14:creationId xmlns:p14="http://schemas.microsoft.com/office/powerpoint/2010/main" val="322293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綠寵物之部落格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63972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 </a:t>
            </a:r>
            <a:r>
              <a:rPr lang="zh-TW" altLang="en-US" sz="900" dirty="0" smtClean="0">
                <a:solidFill>
                  <a:schemeClr val="tx1"/>
                </a:solidFill>
              </a:rPr>
              <a:t>部落格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04264"/>
              </p:ext>
            </p:extLst>
          </p:nvPr>
        </p:nvGraphicFramePr>
        <p:xfrm>
          <a:off x="90612" y="836712"/>
          <a:ext cx="8962771" cy="273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3076"/>
                <a:gridCol w="864096"/>
                <a:gridCol w="1152128"/>
                <a:gridCol w="1872208"/>
                <a:gridCol w="1944216"/>
                <a:gridCol w="14570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發送時間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屬性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標題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喜愛人數</a:t>
                      </a:r>
                      <a:r>
                        <a:rPr lang="en-US" altLang="zh-TW" sz="1200" dirty="0" smtClean="0"/>
                        <a:t>/</a:t>
                      </a:r>
                      <a:r>
                        <a:rPr lang="zh-TW" altLang="en-US" sz="1200" dirty="0" smtClean="0"/>
                        <a:t>會員總數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連結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AAAA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22/500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VVVV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22/500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WWWWW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...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TTTTT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...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289798" y="414908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7740352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8415330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0" name="圓角矩形 19"/>
          <p:cNvSpPr/>
          <p:nvPr/>
        </p:nvSpPr>
        <p:spPr>
          <a:xfrm>
            <a:off x="7740352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8415330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824653" y="437401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398568" y="4366324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200917" y="4369909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774832" y="4352851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259632" y="481569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676972" y="4817720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259632" y="612741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833546" y="6119718"/>
            <a:ext cx="482668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3" name="圓角矩形 32"/>
          <p:cNvSpPr/>
          <p:nvPr/>
        </p:nvSpPr>
        <p:spPr>
          <a:xfrm>
            <a:off x="6777342" y="6093296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7452320" y="609329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1259632" y="4362012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833546" y="5157272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0" name="圓角矩形 29"/>
          <p:cNvSpPr/>
          <p:nvPr/>
        </p:nvSpPr>
        <p:spPr>
          <a:xfrm>
            <a:off x="2052874" y="4350992"/>
            <a:ext cx="1631222" cy="264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050" dirty="0" smtClean="0">
                <a:solidFill>
                  <a:schemeClr val="bg1">
                    <a:lumMod val="50000"/>
                  </a:schemeClr>
                </a:solidFill>
              </a:rPr>
              <a:t>全體</a:t>
            </a:r>
            <a:endParaRPr lang="zh-TW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等腰三角形 35"/>
          <p:cNvSpPr/>
          <p:nvPr/>
        </p:nvSpPr>
        <p:spPr>
          <a:xfrm rot="10800000">
            <a:off x="130473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部落格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718799" y="2904815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292714" y="2897121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95063" y="290070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68978" y="2883648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31878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571118" y="3320811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660363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190134" y="475926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727694" y="4751566"/>
            <a:ext cx="470833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4" name="圓角矩形 33"/>
          <p:cNvSpPr/>
          <p:nvPr/>
        </p:nvSpPr>
        <p:spPr>
          <a:xfrm>
            <a:off x="6668978" y="4717836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153778" y="2892809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7" name="圓角矩形 36"/>
          <p:cNvSpPr/>
          <p:nvPr/>
        </p:nvSpPr>
        <p:spPr>
          <a:xfrm>
            <a:off x="1956120" y="2881789"/>
            <a:ext cx="1631222" cy="264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050" dirty="0" smtClean="0">
                <a:solidFill>
                  <a:schemeClr val="bg1">
                    <a:lumMod val="50000"/>
                  </a:schemeClr>
                </a:solidFill>
              </a:rPr>
              <a:t>全體</a:t>
            </a:r>
            <a:endParaRPr lang="zh-TW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72200" y="5026387"/>
            <a:ext cx="17281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100" dirty="0" smtClean="0">
                <a:solidFill>
                  <a:srgbClr val="FF0000"/>
                </a:solidFill>
              </a:rPr>
              <a:t>此修改不會再次發送通知</a:t>
            </a:r>
          </a:p>
        </p:txBody>
      </p:sp>
    </p:spTree>
    <p:extLst>
      <p:ext uri="{BB962C8B-B14F-4D97-AF65-F5344CB8AC3E}">
        <p14:creationId xmlns:p14="http://schemas.microsoft.com/office/powerpoint/2010/main" val="198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綠寵物之固定群組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86372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固定群組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974802"/>
              </p:ext>
            </p:extLst>
          </p:nvPr>
        </p:nvGraphicFramePr>
        <p:xfrm>
          <a:off x="90612" y="836712"/>
          <a:ext cx="8962771" cy="1857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3076"/>
                <a:gridCol w="1368152"/>
                <a:gridCol w="2520280"/>
                <a:gridCol w="1944216"/>
                <a:gridCol w="14570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固定發送時間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標題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群組成員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連結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01-11:</a:t>
                      </a:r>
                      <a:r>
                        <a:rPr lang="en-US" altLang="zh-TW" sz="1200" baseline="0" dirty="0" smtClean="0"/>
                        <a:t>13:30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2.14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情人節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男性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女性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https://123123123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12-21</a:t>
                      </a:r>
                      <a:r>
                        <a:rPr lang="en-US" altLang="zh-TW" sz="1200" baseline="0" dirty="0" smtClean="0"/>
                        <a:t>:18:10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秋天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https://123123123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夏天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https://123123123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41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289798" y="3212976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7740352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8415330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0" name="圓角矩形 19"/>
          <p:cNvSpPr/>
          <p:nvPr/>
        </p:nvSpPr>
        <p:spPr>
          <a:xfrm>
            <a:off x="7740352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8415330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259632" y="3738199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833547" y="3730505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100" dirty="0"/>
              <a:t>夏天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3563888" y="373409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4137803" y="3717032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259632" y="423567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676972" y="4237707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259632" y="5619407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833546" y="5611713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3" name="圓角矩形 32"/>
          <p:cNvSpPr/>
          <p:nvPr/>
        </p:nvSpPr>
        <p:spPr>
          <a:xfrm>
            <a:off x="6777342" y="5585291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7452320" y="558529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1833546" y="4577259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700534" y="5619407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固定發送時間</a:t>
            </a:r>
            <a:r>
              <a:rPr lang="zh-TW" altLang="en-US" sz="1050" dirty="0"/>
              <a:t>：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4788024" y="5615662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2017-12-31:13:30</a:t>
            </a:r>
            <a:endParaRPr lang="zh-TW" altLang="en-US" sz="11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533970" y="3744313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群組：</a:t>
            </a:r>
            <a:endParaRPr lang="zh-TW" altLang="en-US" sz="105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107884" y="3734352"/>
            <a:ext cx="18785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1100" dirty="0"/>
              <a:t>寵物</a:t>
            </a:r>
            <a:r>
              <a:rPr lang="en-US" altLang="zh-TW" sz="1100" dirty="0"/>
              <a:t>A,</a:t>
            </a:r>
            <a:r>
              <a:rPr lang="zh-TW" altLang="en-US" sz="1100" dirty="0"/>
              <a:t>寵物</a:t>
            </a:r>
            <a:r>
              <a:rPr lang="en-US" altLang="zh-TW" sz="1100" dirty="0"/>
              <a:t>B,</a:t>
            </a:r>
            <a:r>
              <a:rPr lang="zh-TW" altLang="en-US" sz="1100" dirty="0"/>
              <a:t>寵物</a:t>
            </a:r>
            <a:r>
              <a:rPr lang="en-US" altLang="zh-TW" sz="1100" dirty="0"/>
              <a:t>C</a:t>
            </a:r>
            <a:endParaRPr lang="zh-TW" altLang="en-US" sz="1100" dirty="0"/>
          </a:p>
        </p:txBody>
      </p:sp>
      <p:sp>
        <p:nvSpPr>
          <p:cNvPr id="41" name="等腰三角形 40"/>
          <p:cNvSpPr/>
          <p:nvPr/>
        </p:nvSpPr>
        <p:spPr>
          <a:xfrm rot="10800000">
            <a:off x="1475655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等腰三角形 41"/>
          <p:cNvSpPr/>
          <p:nvPr/>
        </p:nvSpPr>
        <p:spPr>
          <a:xfrm rot="10800000">
            <a:off x="7713453" y="3817264"/>
            <a:ext cx="170915" cy="1080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58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固定群組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178563" y="2730087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68" name="文字方塊 67"/>
          <p:cNvSpPr txBox="1"/>
          <p:nvPr/>
        </p:nvSpPr>
        <p:spPr>
          <a:xfrm>
            <a:off x="1752478" y="2722393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100" dirty="0"/>
              <a:t>夏天</a:t>
            </a:r>
          </a:p>
        </p:txBody>
      </p:sp>
      <p:sp>
        <p:nvSpPr>
          <p:cNvPr id="69" name="文字方塊 68"/>
          <p:cNvSpPr txBox="1"/>
          <p:nvPr/>
        </p:nvSpPr>
        <p:spPr>
          <a:xfrm>
            <a:off x="3482819" y="272597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70" name="圓角矩形 69"/>
          <p:cNvSpPr/>
          <p:nvPr/>
        </p:nvSpPr>
        <p:spPr>
          <a:xfrm>
            <a:off x="4056734" y="2708920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178563" y="322756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1595903" y="3229595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1178563" y="4611295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1752477" y="4603601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1752477" y="3569147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619465" y="4611295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固定發送時間</a:t>
            </a:r>
            <a:r>
              <a:rPr lang="zh-TW" altLang="en-US" sz="1050" dirty="0"/>
              <a:t>：</a:t>
            </a:r>
          </a:p>
        </p:txBody>
      </p:sp>
      <p:sp>
        <p:nvSpPr>
          <p:cNvPr id="79" name="文字方塊 78"/>
          <p:cNvSpPr txBox="1"/>
          <p:nvPr/>
        </p:nvSpPr>
        <p:spPr>
          <a:xfrm>
            <a:off x="4706955" y="4607550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01-11:13:30</a:t>
            </a:r>
            <a:endParaRPr lang="zh-TW" altLang="en-US" sz="11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5452901" y="273620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群組：</a:t>
            </a:r>
            <a:endParaRPr lang="zh-TW" altLang="en-US" sz="105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6026815" y="2726240"/>
            <a:ext cx="18785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1100" dirty="0"/>
              <a:t>寵物</a:t>
            </a:r>
            <a:r>
              <a:rPr lang="en-US" altLang="zh-TW" sz="1100" dirty="0"/>
              <a:t>A,</a:t>
            </a:r>
            <a:r>
              <a:rPr lang="zh-TW" altLang="en-US" sz="1100" dirty="0"/>
              <a:t>寵物</a:t>
            </a:r>
            <a:r>
              <a:rPr lang="en-US" altLang="zh-TW" sz="1100" dirty="0"/>
              <a:t>B,</a:t>
            </a:r>
            <a:r>
              <a:rPr lang="zh-TW" altLang="en-US" sz="1100" dirty="0"/>
              <a:t>寵物</a:t>
            </a:r>
            <a:r>
              <a:rPr lang="en-US" altLang="zh-TW" sz="1100" dirty="0"/>
              <a:t>C</a:t>
            </a:r>
            <a:endParaRPr lang="zh-TW" altLang="en-US" sz="1100" dirty="0"/>
          </a:p>
        </p:txBody>
      </p:sp>
      <p:sp>
        <p:nvSpPr>
          <p:cNvPr id="82" name="等腰三角形 81"/>
          <p:cNvSpPr/>
          <p:nvPr/>
        </p:nvSpPr>
        <p:spPr>
          <a:xfrm rot="10800000">
            <a:off x="7632384" y="2809152"/>
            <a:ext cx="170915" cy="1080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圓角矩形 82"/>
          <p:cNvSpPr/>
          <p:nvPr/>
        </p:nvSpPr>
        <p:spPr>
          <a:xfrm>
            <a:off x="6689948" y="4553089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8947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綠寵物之姓名與類型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940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25630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名稱與類型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>
            <a:off x="4499992" y="806840"/>
            <a:ext cx="0" cy="5764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351716"/>
              </p:ext>
            </p:extLst>
          </p:nvPr>
        </p:nvGraphicFramePr>
        <p:xfrm>
          <a:off x="323528" y="1268760"/>
          <a:ext cx="3960440" cy="23575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0220"/>
                <a:gridCol w="1980220"/>
              </a:tblGrid>
              <a:tr h="235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寵物名稱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功能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8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寵物名稱</a:t>
                      </a:r>
                      <a:endParaRPr lang="zh-TW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AAAAAA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7" name="圓角矩形 36"/>
          <p:cNvSpPr/>
          <p:nvPr/>
        </p:nvSpPr>
        <p:spPr>
          <a:xfrm>
            <a:off x="2419902" y="1715607"/>
            <a:ext cx="1700220" cy="26447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bg1"/>
                </a:solidFill>
              </a:rPr>
              <a:t>新增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2419902" y="2160929"/>
            <a:ext cx="783946" cy="26447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修改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3375988" y="2160928"/>
            <a:ext cx="744134" cy="26447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刪除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833163" y="1209968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dirty="0" smtClean="0"/>
              <a:t>選擇寵物名稱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2" name="圓角矩形 41"/>
          <p:cNvSpPr/>
          <p:nvPr/>
        </p:nvSpPr>
        <p:spPr>
          <a:xfrm>
            <a:off x="6469493" y="1238508"/>
            <a:ext cx="2062947" cy="31225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等腰三角形 42"/>
          <p:cNvSpPr/>
          <p:nvPr/>
        </p:nvSpPr>
        <p:spPr>
          <a:xfrm rot="10800000">
            <a:off x="8244408" y="1340625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接點 44"/>
          <p:cNvCxnSpPr/>
          <p:nvPr/>
        </p:nvCxnSpPr>
        <p:spPr>
          <a:xfrm>
            <a:off x="4761818" y="1642016"/>
            <a:ext cx="4054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01530"/>
              </p:ext>
            </p:extLst>
          </p:nvPr>
        </p:nvGraphicFramePr>
        <p:xfrm>
          <a:off x="4761816" y="1738938"/>
          <a:ext cx="4126114" cy="2266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3057"/>
                <a:gridCol w="2063057"/>
              </a:tblGrid>
              <a:tr h="235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寵物類型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功能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8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寵物名稱</a:t>
                      </a:r>
                      <a:endParaRPr lang="zh-TW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BBBBB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8" name="圓角矩形 47"/>
          <p:cNvSpPr/>
          <p:nvPr/>
        </p:nvSpPr>
        <p:spPr>
          <a:xfrm>
            <a:off x="6895912" y="2133629"/>
            <a:ext cx="1700220" cy="26447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bg1"/>
                </a:solidFill>
              </a:rPr>
              <a:t>新增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6911112" y="2534675"/>
            <a:ext cx="783946" cy="26447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修改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7867198" y="2544954"/>
            <a:ext cx="744134" cy="26447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刪除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7867198" y="788500"/>
            <a:ext cx="1019362" cy="317904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Excel</a:t>
            </a:r>
            <a:r>
              <a:rPr lang="zh-TW" altLang="en-US" sz="1000" dirty="0">
                <a:solidFill>
                  <a:schemeClr val="tx1"/>
                </a:solidFill>
              </a:rPr>
              <a:t>匯入</a:t>
            </a:r>
            <a:endParaRPr lang="zh-TW" alt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寵物種類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3275856" y="806840"/>
            <a:ext cx="1019362" cy="317904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Excel</a:t>
            </a:r>
            <a:r>
              <a:rPr lang="zh-TW" altLang="en-US" sz="1000" dirty="0" smtClean="0">
                <a:solidFill>
                  <a:schemeClr val="tx1"/>
                </a:solidFill>
              </a:rPr>
              <a:t> 匯入</a:t>
            </a:r>
            <a:endParaRPr lang="zh-TW" alt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寵物名稱</a:t>
            </a:r>
          </a:p>
        </p:txBody>
      </p:sp>
    </p:spTree>
    <p:extLst>
      <p:ext uri="{BB962C8B-B14F-4D97-AF65-F5344CB8AC3E}">
        <p14:creationId xmlns:p14="http://schemas.microsoft.com/office/powerpoint/2010/main" val="172681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數據中心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123728" y="87730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網站人數</a:t>
            </a:r>
            <a:r>
              <a:rPr lang="zh-TW" altLang="en-US" sz="1400" dirty="0"/>
              <a:t>：</a:t>
            </a:r>
          </a:p>
        </p:txBody>
      </p:sp>
      <p:sp>
        <p:nvSpPr>
          <p:cNvPr id="45" name="圓角矩形 44"/>
          <p:cNvSpPr/>
          <p:nvPr/>
        </p:nvSpPr>
        <p:spPr>
          <a:xfrm>
            <a:off x="3206076" y="881404"/>
            <a:ext cx="429820" cy="30515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天</a:t>
            </a:r>
            <a:endParaRPr lang="zh-TW" altLang="en-US" sz="1100" dirty="0"/>
          </a:p>
        </p:txBody>
      </p:sp>
      <p:sp>
        <p:nvSpPr>
          <p:cNvPr id="46" name="圓角矩形 45"/>
          <p:cNvSpPr/>
          <p:nvPr/>
        </p:nvSpPr>
        <p:spPr>
          <a:xfrm>
            <a:off x="3779912" y="881404"/>
            <a:ext cx="504056" cy="30515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小時</a:t>
            </a:r>
            <a:endParaRPr lang="zh-TW" altLang="en-US" sz="11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4772858" y="875811"/>
            <a:ext cx="231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男女比例：男 </a:t>
            </a:r>
            <a:r>
              <a:rPr lang="en-US" altLang="zh-TW" sz="1400" dirty="0" smtClean="0"/>
              <a:t>50%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|</a:t>
            </a:r>
            <a:r>
              <a:rPr lang="zh-TW" altLang="en-US" sz="1400" dirty="0" smtClean="0"/>
              <a:t> 女</a:t>
            </a:r>
            <a:r>
              <a:rPr lang="en-US" altLang="zh-TW" sz="1400" dirty="0" smtClean="0"/>
              <a:t>:50%</a:t>
            </a:r>
            <a:endParaRPr lang="zh-TW" altLang="en-US" sz="1400" dirty="0"/>
          </a:p>
        </p:txBody>
      </p:sp>
      <p:cxnSp>
        <p:nvCxnSpPr>
          <p:cNvPr id="51" name="直線接點 50"/>
          <p:cNvCxnSpPr/>
          <p:nvPr/>
        </p:nvCxnSpPr>
        <p:spPr>
          <a:xfrm>
            <a:off x="4572000" y="872716"/>
            <a:ext cx="0" cy="32403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465316" y="153704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管理者資料</a:t>
            </a:r>
            <a:endParaRPr lang="en-US" altLang="zh-TW" sz="1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7" name="直線接點 56"/>
          <p:cNvCxnSpPr/>
          <p:nvPr/>
        </p:nvCxnSpPr>
        <p:spPr>
          <a:xfrm flipH="1">
            <a:off x="332626" y="1412776"/>
            <a:ext cx="8487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1172707" y="1889732"/>
            <a:ext cx="995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 smtClean="0"/>
              <a:t>信箱</a:t>
            </a:r>
            <a:r>
              <a:rPr lang="zh-TW" altLang="en-US" sz="1100" dirty="0"/>
              <a:t>：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1171383" y="2255614"/>
            <a:ext cx="991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/>
              <a:t>綠</a:t>
            </a:r>
            <a:r>
              <a:rPr lang="zh-TW" altLang="en-US" sz="1100" dirty="0" smtClean="0"/>
              <a:t>界帳號：</a:t>
            </a:r>
            <a:endParaRPr lang="zh-TW" altLang="en-US" sz="11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4359103" y="2263701"/>
            <a:ext cx="10840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/>
              <a:t>綠</a:t>
            </a:r>
            <a:r>
              <a:rPr lang="zh-TW" altLang="en-US" sz="1100" dirty="0" smtClean="0"/>
              <a:t>界密碼：</a:t>
            </a:r>
            <a:endParaRPr lang="zh-TW" altLang="en-US" sz="1100" dirty="0"/>
          </a:p>
        </p:txBody>
      </p:sp>
      <p:sp>
        <p:nvSpPr>
          <p:cNvPr id="67" name="矩形 66"/>
          <p:cNvSpPr/>
          <p:nvPr/>
        </p:nvSpPr>
        <p:spPr>
          <a:xfrm>
            <a:off x="2168626" y="1889732"/>
            <a:ext cx="2093274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2171721" y="2279454"/>
            <a:ext cx="2093274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5521356" y="2263701"/>
            <a:ext cx="2093274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/>
          <p:cNvSpPr txBox="1"/>
          <p:nvPr/>
        </p:nvSpPr>
        <p:spPr>
          <a:xfrm>
            <a:off x="4348825" y="1890084"/>
            <a:ext cx="10943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 smtClean="0"/>
              <a:t>手機：</a:t>
            </a:r>
            <a:endParaRPr lang="zh-TW" altLang="en-US" sz="1100" dirty="0"/>
          </a:p>
        </p:txBody>
      </p:sp>
      <p:sp>
        <p:nvSpPr>
          <p:cNvPr id="73" name="矩形 72"/>
          <p:cNvSpPr/>
          <p:nvPr/>
        </p:nvSpPr>
        <p:spPr>
          <a:xfrm>
            <a:off x="5521356" y="1890084"/>
            <a:ext cx="2093274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圓角矩形 75"/>
          <p:cNvSpPr/>
          <p:nvPr/>
        </p:nvSpPr>
        <p:spPr>
          <a:xfrm>
            <a:off x="8532440" y="1844825"/>
            <a:ext cx="355491" cy="70432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修改</a:t>
            </a:r>
            <a:endParaRPr lang="zh-TW" altLang="en-US" sz="1100" dirty="0"/>
          </a:p>
        </p:txBody>
      </p:sp>
      <p:cxnSp>
        <p:nvCxnSpPr>
          <p:cNvPr id="77" name="直線接點 76"/>
          <p:cNvCxnSpPr/>
          <p:nvPr/>
        </p:nvCxnSpPr>
        <p:spPr>
          <a:xfrm flipH="1">
            <a:off x="332626" y="2852936"/>
            <a:ext cx="8487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圓角矩形 77"/>
          <p:cNvSpPr/>
          <p:nvPr/>
        </p:nvSpPr>
        <p:spPr>
          <a:xfrm>
            <a:off x="8028384" y="1844825"/>
            <a:ext cx="355491" cy="70432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465316" y="304921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會員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endParaRPr lang="en-US" altLang="zh-TW" sz="1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1" name="圓角矩形 80"/>
          <p:cNvSpPr/>
          <p:nvPr/>
        </p:nvSpPr>
        <p:spPr>
          <a:xfrm>
            <a:off x="7966764" y="3051835"/>
            <a:ext cx="936104" cy="30515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bg1"/>
                </a:solidFill>
              </a:rPr>
              <a:t>匯入 </a:t>
            </a:r>
            <a:r>
              <a:rPr lang="en-US" altLang="zh-TW" sz="1100" dirty="0" smtClean="0">
                <a:solidFill>
                  <a:schemeClr val="bg1"/>
                </a:solidFill>
              </a:rPr>
              <a:t>Excel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90" name="表格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306850"/>
              </p:ext>
            </p:extLst>
          </p:nvPr>
        </p:nvGraphicFramePr>
        <p:xfrm>
          <a:off x="332626" y="3585552"/>
          <a:ext cx="8570248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8974"/>
                <a:gridCol w="936104"/>
                <a:gridCol w="720080"/>
                <a:gridCol w="1224136"/>
                <a:gridCol w="936104"/>
                <a:gridCol w="1224136"/>
                <a:gridCol w="1440160"/>
                <a:gridCol w="14505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姓名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電話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密碼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信箱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生日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註解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註冊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功能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鄒年寶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0123456789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3213131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123@gmail.com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2017-10-31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人不錯</a:t>
                      </a:r>
                      <a:r>
                        <a:rPr lang="en-US" altLang="zh-TW" sz="1100" dirty="0" smtClean="0"/>
                        <a:t>,</a:t>
                      </a:r>
                      <a:r>
                        <a:rPr lang="zh-TW" altLang="en-US" sz="1100" dirty="0" smtClean="0"/>
                        <a:t>很好</a:t>
                      </a:r>
                      <a:r>
                        <a:rPr lang="en-US" altLang="zh-TW" sz="1100" dirty="0" smtClean="0"/>
                        <a:t>….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2017-11-10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1" name="圓角矩形 90"/>
          <p:cNvSpPr/>
          <p:nvPr/>
        </p:nvSpPr>
        <p:spPr>
          <a:xfrm>
            <a:off x="7524327" y="4038498"/>
            <a:ext cx="1303283" cy="1825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/>
              <a:t>新增</a:t>
            </a:r>
            <a:endParaRPr lang="zh-TW" altLang="en-US" sz="1000" dirty="0"/>
          </a:p>
        </p:txBody>
      </p:sp>
      <p:sp>
        <p:nvSpPr>
          <p:cNvPr id="92" name="圓角矩形 91"/>
          <p:cNvSpPr/>
          <p:nvPr/>
        </p:nvSpPr>
        <p:spPr>
          <a:xfrm>
            <a:off x="8275241" y="4409580"/>
            <a:ext cx="552370" cy="2162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修改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93" name="圓角矩形 92"/>
          <p:cNvSpPr/>
          <p:nvPr/>
        </p:nvSpPr>
        <p:spPr>
          <a:xfrm>
            <a:off x="7524327" y="4409580"/>
            <a:ext cx="594207" cy="21620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刪除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34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網站之客戶聲音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5236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客戶聲音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664453" y="244731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1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21" name="圓角矩形 20"/>
          <p:cNvSpPr/>
          <p:nvPr/>
        </p:nvSpPr>
        <p:spPr>
          <a:xfrm>
            <a:off x="1600557" y="24300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51520" y="764704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3616781" y="244731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/>
              <a:t>2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57" name="圓角矩形 56"/>
          <p:cNvSpPr/>
          <p:nvPr/>
        </p:nvSpPr>
        <p:spPr>
          <a:xfrm>
            <a:off x="4552885" y="24300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203848" y="764704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6636568" y="244731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3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0" name="圓角矩形 59"/>
          <p:cNvSpPr/>
          <p:nvPr/>
        </p:nvSpPr>
        <p:spPr>
          <a:xfrm>
            <a:off x="7572672" y="24300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223635" y="764704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664453" y="446353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4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3" name="圓角矩形 62"/>
          <p:cNvSpPr/>
          <p:nvPr/>
        </p:nvSpPr>
        <p:spPr>
          <a:xfrm>
            <a:off x="1600557" y="444625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51520" y="2780928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3616781" y="446353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5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6" name="圓角矩形 65"/>
          <p:cNvSpPr/>
          <p:nvPr/>
        </p:nvSpPr>
        <p:spPr>
          <a:xfrm>
            <a:off x="4552885" y="444625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203848" y="2780928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6636568" y="446353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6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9" name="圓角矩形 68"/>
          <p:cNvSpPr/>
          <p:nvPr/>
        </p:nvSpPr>
        <p:spPr>
          <a:xfrm>
            <a:off x="7572672" y="444625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223635" y="2780928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664453" y="647975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7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72" name="圓角矩形 71"/>
          <p:cNvSpPr/>
          <p:nvPr/>
        </p:nvSpPr>
        <p:spPr>
          <a:xfrm>
            <a:off x="1600557" y="6462476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51520" y="4797152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/>
          <p:cNvSpPr txBox="1"/>
          <p:nvPr/>
        </p:nvSpPr>
        <p:spPr>
          <a:xfrm>
            <a:off x="3616781" y="647975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/>
              <a:t>8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75" name="圓角矩形 74"/>
          <p:cNvSpPr/>
          <p:nvPr/>
        </p:nvSpPr>
        <p:spPr>
          <a:xfrm>
            <a:off x="4552885" y="6462476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203848" y="4797152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6636568" y="647975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9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78" name="圓角矩形 77"/>
          <p:cNvSpPr/>
          <p:nvPr/>
        </p:nvSpPr>
        <p:spPr>
          <a:xfrm>
            <a:off x="7572672" y="6462476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223635" y="4797152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67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網站之輪播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幻燈片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64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輪播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幻燈片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475656" y="325668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1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1" name="圓角矩形 10"/>
          <p:cNvSpPr/>
          <p:nvPr/>
        </p:nvSpPr>
        <p:spPr>
          <a:xfrm>
            <a:off x="2123728" y="323939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82176" y="325970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2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3" name="圓角矩形 12"/>
          <p:cNvSpPr/>
          <p:nvPr/>
        </p:nvSpPr>
        <p:spPr>
          <a:xfrm>
            <a:off x="7030248" y="324242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475656" y="604771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3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6" name="圓角矩形 15"/>
          <p:cNvSpPr/>
          <p:nvPr/>
        </p:nvSpPr>
        <p:spPr>
          <a:xfrm>
            <a:off x="2123728" y="60304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382176" y="604771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4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8" name="圓角矩形 17"/>
          <p:cNvSpPr/>
          <p:nvPr/>
        </p:nvSpPr>
        <p:spPr>
          <a:xfrm>
            <a:off x="7030248" y="6045364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196752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5281372" y="1196752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827584" y="3861048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5281372" y="3861048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67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網站之文章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5164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1433</Words>
  <Application>Microsoft Macintosh PowerPoint</Application>
  <PresentationFormat>如螢幕大小 (4:3)</PresentationFormat>
  <Paragraphs>805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2" baseType="lpstr">
      <vt:lpstr>Calibri</vt:lpstr>
      <vt:lpstr>新細明體</vt:lpstr>
      <vt:lpstr>標楷體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Nian</dc:creator>
  <cp:lastModifiedBy>Microsoft Office 使用者</cp:lastModifiedBy>
  <cp:revision>64</cp:revision>
  <dcterms:created xsi:type="dcterms:W3CDTF">2018-02-27T04:43:59Z</dcterms:created>
  <dcterms:modified xsi:type="dcterms:W3CDTF">2018-02-27T15:37:15Z</dcterms:modified>
</cp:coreProperties>
</file>