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80" r:id="rId4"/>
    <p:sldId id="281" r:id="rId5"/>
    <p:sldId id="260" r:id="rId6"/>
    <p:sldId id="285" r:id="rId7"/>
    <p:sldId id="283" r:id="rId8"/>
    <p:sldId id="286" r:id="rId9"/>
    <p:sldId id="284" r:id="rId10"/>
    <p:sldId id="289" r:id="rId11"/>
    <p:sldId id="290" r:id="rId12"/>
    <p:sldId id="261" r:id="rId13"/>
    <p:sldId id="294" r:id="rId14"/>
    <p:sldId id="295" r:id="rId15"/>
    <p:sldId id="262" r:id="rId16"/>
    <p:sldId id="291" r:id="rId17"/>
    <p:sldId id="292" r:id="rId18"/>
    <p:sldId id="263" r:id="rId19"/>
    <p:sldId id="300" r:id="rId20"/>
    <p:sldId id="302" r:id="rId21"/>
    <p:sldId id="297" r:id="rId22"/>
    <p:sldId id="301" r:id="rId23"/>
    <p:sldId id="282" r:id="rId24"/>
    <p:sldId id="287" r:id="rId25"/>
    <p:sldId id="288" r:id="rId26"/>
    <p:sldId id="264" r:id="rId27"/>
    <p:sldId id="293" r:id="rId28"/>
    <p:sldId id="266" r:id="rId29"/>
    <p:sldId id="267" r:id="rId30"/>
    <p:sldId id="277" r:id="rId31"/>
    <p:sldId id="273" r:id="rId32"/>
    <p:sldId id="274" r:id="rId33"/>
    <p:sldId id="269" r:id="rId34"/>
    <p:sldId id="275" r:id="rId35"/>
    <p:sldId id="276" r:id="rId36"/>
    <p:sldId id="270" r:id="rId37"/>
    <p:sldId id="278" r:id="rId38"/>
    <p:sldId id="279" r:id="rId39"/>
    <p:sldId id="271" r:id="rId40"/>
    <p:sldId id="272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 varScale="1">
        <p:scale>
          <a:sx n="109" d="100"/>
          <a:sy n="109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12430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6117948" y="4653136"/>
            <a:ext cx="294454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3076722" y="4653136"/>
            <a:ext cx="304122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35496" y="4653136"/>
            <a:ext cx="3041226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6117948" y="234888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3076722" y="234888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35496" y="234888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83256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371288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94212"/>
              </p:ext>
            </p:extLst>
          </p:nvPr>
        </p:nvGraphicFramePr>
        <p:xfrm>
          <a:off x="90617" y="769960"/>
          <a:ext cx="8945879" cy="151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794"/>
                <a:gridCol w="543423"/>
                <a:gridCol w="621055"/>
                <a:gridCol w="776319"/>
                <a:gridCol w="698687"/>
                <a:gridCol w="698687"/>
                <a:gridCol w="698687"/>
                <a:gridCol w="776319"/>
                <a:gridCol w="698687"/>
                <a:gridCol w="543423"/>
                <a:gridCol w="514543"/>
                <a:gridCol w="960463"/>
                <a:gridCol w="46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9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5189921" y="1346024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499992" y="134602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3779912" y="134602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098504" y="134602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5940152" y="1346024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4" name="圓角矩形 53"/>
          <p:cNvSpPr/>
          <p:nvPr/>
        </p:nvSpPr>
        <p:spPr>
          <a:xfrm>
            <a:off x="981877" y="1922088"/>
            <a:ext cx="5209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55" name="圓角矩形 54"/>
          <p:cNvSpPr/>
          <p:nvPr/>
        </p:nvSpPr>
        <p:spPr>
          <a:xfrm>
            <a:off x="1662051" y="1930472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2315659" y="1913704"/>
            <a:ext cx="5209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58" name="圓角矩形 57"/>
          <p:cNvSpPr/>
          <p:nvPr/>
        </p:nvSpPr>
        <p:spPr>
          <a:xfrm>
            <a:off x="3098504" y="1922088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3779912" y="1913704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4502981" y="1922088"/>
            <a:ext cx="5209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5220143" y="1922088"/>
            <a:ext cx="534279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2" name="圓角矩形 61"/>
          <p:cNvSpPr/>
          <p:nvPr/>
        </p:nvSpPr>
        <p:spPr>
          <a:xfrm>
            <a:off x="5987680" y="1922088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6579275" y="1932000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164288" y="1922088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5" name="圓角矩形 64"/>
          <p:cNvSpPr/>
          <p:nvPr/>
        </p:nvSpPr>
        <p:spPr>
          <a:xfrm>
            <a:off x="7798474" y="1913704"/>
            <a:ext cx="589949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8545809" y="1913704"/>
            <a:ext cx="50405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6182" y="28276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130655" y="234888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21915" y="282768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95551" y="327792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1321915" y="327792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95551" y="37242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321915" y="372429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390" y="245474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大</a:t>
            </a:r>
            <a:r>
              <a:rPr lang="zh-TW" altLang="en-US" sz="1050" dirty="0" smtClean="0">
                <a:solidFill>
                  <a:srgbClr val="FF0000"/>
                </a:solidFill>
              </a:rPr>
              <a:t>項、小項、名稱、價位、紅利、庫存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2356642" y="419584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708570" y="419584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74" name="直線接點 73"/>
          <p:cNvCxnSpPr/>
          <p:nvPr/>
        </p:nvCxnSpPr>
        <p:spPr>
          <a:xfrm>
            <a:off x="3076722" y="2382256"/>
            <a:ext cx="0" cy="22656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339900" y="28610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4395633" y="28610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3649591" y="32849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4395633" y="3284984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96108" y="248812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5430360" y="375653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83" name="圓角矩形 82"/>
          <p:cNvSpPr/>
          <p:nvPr/>
        </p:nvSpPr>
        <p:spPr>
          <a:xfrm>
            <a:off x="4782288" y="375653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343697" y="282720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7399430" y="282720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6673927" y="32849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7399430" y="3284984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399905" y="245426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8434157" y="375653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93" name="圓角矩形 92"/>
          <p:cNvSpPr/>
          <p:nvPr/>
        </p:nvSpPr>
        <p:spPr>
          <a:xfrm>
            <a:off x="7786085" y="375653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66182" y="508694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1321915" y="508694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119" name="文字方塊 118"/>
          <p:cNvSpPr txBox="1"/>
          <p:nvPr/>
        </p:nvSpPr>
        <p:spPr>
          <a:xfrm>
            <a:off x="625255" y="55172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21" name="矩形 120"/>
          <p:cNvSpPr/>
          <p:nvPr/>
        </p:nvSpPr>
        <p:spPr>
          <a:xfrm>
            <a:off x="322390" y="471400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2356642" y="598877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3" name="圓角矩形 122"/>
          <p:cNvSpPr/>
          <p:nvPr/>
        </p:nvSpPr>
        <p:spPr>
          <a:xfrm>
            <a:off x="1708570" y="598877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3306692" y="50530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26" name="矩形 125"/>
          <p:cNvSpPr/>
          <p:nvPr/>
        </p:nvSpPr>
        <p:spPr>
          <a:xfrm>
            <a:off x="4362425" y="50530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3652786" y="55172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31" name="矩形 130"/>
          <p:cNvSpPr/>
          <p:nvPr/>
        </p:nvSpPr>
        <p:spPr>
          <a:xfrm>
            <a:off x="3362900" y="4725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32" name="圓角矩形 131"/>
          <p:cNvSpPr/>
          <p:nvPr/>
        </p:nvSpPr>
        <p:spPr>
          <a:xfrm>
            <a:off x="5397152" y="594928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33" name="圓角矩形 132"/>
          <p:cNvSpPr/>
          <p:nvPr/>
        </p:nvSpPr>
        <p:spPr>
          <a:xfrm>
            <a:off x="4749080" y="594928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6343697" y="49927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36" name="矩形 135"/>
          <p:cNvSpPr/>
          <p:nvPr/>
        </p:nvSpPr>
        <p:spPr>
          <a:xfrm>
            <a:off x="7399430" y="499277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139" name="文字方塊 138"/>
          <p:cNvSpPr txBox="1"/>
          <p:nvPr/>
        </p:nvSpPr>
        <p:spPr>
          <a:xfrm>
            <a:off x="6677122" y="54254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40" name="矩形 139"/>
          <p:cNvSpPr/>
          <p:nvPr/>
        </p:nvSpPr>
        <p:spPr>
          <a:xfrm>
            <a:off x="7397202" y="5425479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399905" y="4687252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8434157" y="5877272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43" name="圓角矩形 142"/>
          <p:cNvSpPr/>
          <p:nvPr/>
        </p:nvSpPr>
        <p:spPr>
          <a:xfrm>
            <a:off x="7786085" y="5877272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144" name="直線接點 143"/>
          <p:cNvCxnSpPr/>
          <p:nvPr/>
        </p:nvCxnSpPr>
        <p:spPr>
          <a:xfrm>
            <a:off x="117286" y="465313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圓角矩形 144"/>
          <p:cNvSpPr/>
          <p:nvPr/>
        </p:nvSpPr>
        <p:spPr>
          <a:xfrm>
            <a:off x="1321915" y="5567703"/>
            <a:ext cx="1538783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等腰三角形 37"/>
          <p:cNvSpPr/>
          <p:nvPr/>
        </p:nvSpPr>
        <p:spPr>
          <a:xfrm rot="10800000">
            <a:off x="2644674" y="56468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圓角矩形 146"/>
          <p:cNvSpPr/>
          <p:nvPr/>
        </p:nvSpPr>
        <p:spPr>
          <a:xfrm>
            <a:off x="4362424" y="5540328"/>
            <a:ext cx="1538783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等腰三角形 37"/>
          <p:cNvSpPr/>
          <p:nvPr/>
        </p:nvSpPr>
        <p:spPr>
          <a:xfrm rot="10800000">
            <a:off x="5667455" y="559354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4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 smtClean="0"/>
              <a:t>商店之新增</a:t>
            </a:r>
            <a:r>
              <a:rPr lang="zh-TW" altLang="en-US" sz="2800" dirty="0"/>
              <a:t>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8432222" y="313290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8432222" y="347405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  <a:endParaRPr lang="zh-TW" altLang="en-US" sz="1100" dirty="0"/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1999</Words>
  <Application>Microsoft Office PowerPoint</Application>
  <PresentationFormat>如螢幕大小 (4:3)</PresentationFormat>
  <Paragraphs>1179</Paragraphs>
  <Slides>40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90</cp:revision>
  <dcterms:created xsi:type="dcterms:W3CDTF">2018-02-27T04:43:59Z</dcterms:created>
  <dcterms:modified xsi:type="dcterms:W3CDTF">2018-02-28T14:01:17Z</dcterms:modified>
</cp:coreProperties>
</file>