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7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17612BE-E07D-44C0-AE93-E391D79A90C1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45800C9-BD14-4704-A313-454DC03905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35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12BE-E07D-44C0-AE93-E391D79A90C1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00C9-BD14-4704-A313-454DC03905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92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12BE-E07D-44C0-AE93-E391D79A90C1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00C9-BD14-4704-A313-454DC03905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917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12BE-E07D-44C0-AE93-E391D79A90C1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00C9-BD14-4704-A313-454DC039058E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4438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12BE-E07D-44C0-AE93-E391D79A90C1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00C9-BD14-4704-A313-454DC03905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21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12BE-E07D-44C0-AE93-E391D79A90C1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00C9-BD14-4704-A313-454DC03905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921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12BE-E07D-44C0-AE93-E391D79A90C1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00C9-BD14-4704-A313-454DC03905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528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12BE-E07D-44C0-AE93-E391D79A90C1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00C9-BD14-4704-A313-454DC03905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394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12BE-E07D-44C0-AE93-E391D79A90C1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00C9-BD14-4704-A313-454DC03905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63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12BE-E07D-44C0-AE93-E391D79A90C1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00C9-BD14-4704-A313-454DC03905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96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12BE-E07D-44C0-AE93-E391D79A90C1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00C9-BD14-4704-A313-454DC03905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66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12BE-E07D-44C0-AE93-E391D79A90C1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00C9-BD14-4704-A313-454DC03905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08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12BE-E07D-44C0-AE93-E391D79A90C1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00C9-BD14-4704-A313-454DC03905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06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12BE-E07D-44C0-AE93-E391D79A90C1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00C9-BD14-4704-A313-454DC03905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78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12BE-E07D-44C0-AE93-E391D79A90C1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00C9-BD14-4704-A313-454DC03905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5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12BE-E07D-44C0-AE93-E391D79A90C1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00C9-BD14-4704-A313-454DC03905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14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12BE-E07D-44C0-AE93-E391D79A90C1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00C9-BD14-4704-A313-454DC03905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85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612BE-E07D-44C0-AE93-E391D79A90C1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800C9-BD14-4704-A313-454DC03905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130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693DE-3347-195A-5F7C-15E5CF0A8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300" y="1879600"/>
            <a:ext cx="11540067" cy="931333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Transcrição e tradução de áudio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C09552-DE0B-B467-F107-123C8E545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5220" y="3429000"/>
            <a:ext cx="7523648" cy="307953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</a:pPr>
            <a:r>
              <a:rPr lang="pt-BR" sz="1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Quicksand"/>
                <a:cs typeface="Arial" panose="020B0604020202020204" pitchFamily="34" charset="0"/>
              </a:rPr>
              <a:t>TIME: </a:t>
            </a:r>
            <a:r>
              <a:rPr lang="pt-BR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Quicksand"/>
                <a:cs typeface="Arial" panose="020B0604020202020204" pitchFamily="34" charset="0"/>
              </a:rPr>
              <a:t>T04  </a:t>
            </a:r>
            <a:r>
              <a:rPr lang="pt-BR" sz="1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Quicksand"/>
                <a:cs typeface="Arial" panose="020B0604020202020204" pitchFamily="34" charset="0"/>
              </a:rPr>
              <a:t>                                                                                      DATA: </a:t>
            </a:r>
            <a:r>
              <a:rPr lang="pt-BR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Quicksand"/>
                <a:cs typeface="Arial" panose="020B0604020202020204" pitchFamily="34" charset="0"/>
              </a:rPr>
              <a:t>30/11/2022</a:t>
            </a:r>
            <a:endParaRPr lang="pt-BR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pt-BR" sz="1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Quicksand"/>
                <a:cs typeface="Arial" panose="020B0604020202020204" pitchFamily="34" charset="0"/>
              </a:rPr>
              <a:t>PESSOA(S) MENTORA(S): </a:t>
            </a:r>
            <a:endParaRPr lang="pt-BR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Quicksand"/>
                <a:cs typeface="Arial" panose="020B0604020202020204" pitchFamily="34" charset="0"/>
              </a:rPr>
              <a:t>David Wilson de Farias Santos</a:t>
            </a:r>
            <a:endParaRPr lang="pt-BR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Quicksand"/>
                <a:cs typeface="Arial" panose="020B0604020202020204" pitchFamily="34" charset="0"/>
              </a:rPr>
              <a:t>Bruno de Lima Cavalcanti</a:t>
            </a:r>
            <a:endParaRPr lang="pt-BR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pt-BR" sz="1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Quicksand"/>
                <a:cs typeface="Arial" panose="020B0604020202020204" pitchFamily="34" charset="0"/>
              </a:rPr>
              <a:t>EQUIPE: </a:t>
            </a:r>
            <a:endParaRPr lang="pt-BR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pt-BR" sz="120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Quicksand"/>
                <a:cs typeface="Arial" panose="020B0604020202020204" pitchFamily="34" charset="0"/>
              </a:rPr>
              <a:t>Ilka Fernanda Berenguer Paz - linkedin.com/in/ilkafb  </a:t>
            </a:r>
            <a:endParaRPr lang="pt-BR" sz="120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pt-BR" sz="120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Quicksand"/>
                <a:cs typeface="Arial" panose="020B0604020202020204" pitchFamily="34" charset="0"/>
              </a:rPr>
              <a:t>Joanna Duarte Filusztek Notari - linkedin.com/in/joanna-notari</a:t>
            </a:r>
            <a:endParaRPr lang="pt-BR" sz="120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pt-BR" sz="120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Quicksand"/>
                <a:cs typeface="Arial" panose="020B0604020202020204" pitchFamily="34" charset="0"/>
              </a:rPr>
              <a:t>José Victor Barbosa de Araújo - linkedin.com/in/josé-</a:t>
            </a:r>
            <a:r>
              <a:rPr lang="pt-BR" sz="120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Quicksand"/>
                <a:cs typeface="Arial" panose="020B0604020202020204" pitchFamily="34" charset="0"/>
              </a:rPr>
              <a:t>victor</a:t>
            </a:r>
            <a:r>
              <a:rPr lang="pt-BR" sz="120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Quicksand"/>
                <a:cs typeface="Arial" panose="020B0604020202020204" pitchFamily="34" charset="0"/>
              </a:rPr>
              <a:t>-</a:t>
            </a:r>
            <a:r>
              <a:rPr lang="pt-BR" sz="120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Quicksand"/>
                <a:cs typeface="Arial" panose="020B0604020202020204" pitchFamily="34" charset="0"/>
              </a:rPr>
              <a:t>barbosa</a:t>
            </a:r>
            <a:r>
              <a:rPr lang="pt-BR" sz="120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Quicksand"/>
                <a:cs typeface="Arial" panose="020B0604020202020204" pitchFamily="34" charset="0"/>
              </a:rPr>
              <a:t>-de-Araújo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pt-BR" sz="120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Quicksand"/>
                <a:cs typeface="Arial" panose="020B0604020202020204" pitchFamily="34" charset="0"/>
              </a:rPr>
              <a:t> </a:t>
            </a:r>
            <a:r>
              <a:rPr lang="pt-BR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Quicksand"/>
                <a:cs typeface="Arial" panose="020B0604020202020204" pitchFamily="34" charset="0"/>
              </a:rPr>
              <a:t>Luiz Henrique de Sousa Costa - linkedin.com/in/henrisousa</a:t>
            </a:r>
            <a:endParaRPr lang="pt-B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endParaRPr lang="pt-BR" sz="120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66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82703-2D3F-5CFA-2283-37B29EFC3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desafio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B4952C-2952-A0F7-5D7F-F0B8DD2EE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64817"/>
            <a:ext cx="9905999" cy="359114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pt-BR" sz="1800" b="1" dirty="0">
                <a:effectLst/>
                <a:latin typeface="Arial" panose="020B0604020202020204" pitchFamily="34" charset="0"/>
                <a:ea typeface="Quicksand"/>
                <a:cs typeface="Arial" panose="020B0604020202020204" pitchFamily="34" charset="0"/>
              </a:rPr>
              <a:t>Transcrição de áudio para texto com tradução.</a:t>
            </a:r>
          </a:p>
          <a:p>
            <a:pPr marL="0" indent="0">
              <a:lnSpc>
                <a:spcPct val="115000"/>
              </a:lnSpc>
              <a:buNone/>
            </a:pPr>
            <a:endParaRPr lang="pt-BR" sz="500" dirty="0">
              <a:effectLst/>
              <a:latin typeface="Arial" panose="020B0604020202020204" pitchFamily="34" charset="0"/>
              <a:ea typeface="Quicksand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pt-BR" sz="1800" dirty="0">
                <a:effectLst/>
                <a:latin typeface="Arial" panose="020B0604020202020204" pitchFamily="34" charset="0"/>
                <a:ea typeface="Quicksand"/>
                <a:cs typeface="Arial" panose="020B0604020202020204" pitchFamily="34" charset="0"/>
              </a:rPr>
              <a:t>Implementar uma API que fornece os seguintes serviços:</a:t>
            </a: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pt-BR" sz="1800" dirty="0">
                <a:effectLst/>
                <a:latin typeface="Arial" panose="020B0604020202020204" pitchFamily="34" charset="0"/>
                <a:ea typeface="Quicksand"/>
                <a:cs typeface="Arial" panose="020B0604020202020204" pitchFamily="34" charset="0"/>
              </a:rPr>
              <a:t>● Receber um texto em inglês e traduzir para português;</a:t>
            </a: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pt-BR" sz="1800" dirty="0">
                <a:effectLst/>
                <a:latin typeface="Arial" panose="020B0604020202020204" pitchFamily="34" charset="0"/>
                <a:ea typeface="Quicksand"/>
                <a:cs typeface="Arial" panose="020B0604020202020204" pitchFamily="34" charset="0"/>
              </a:rPr>
              <a:t>● Receber um texto em português e traduzir para inglês;</a:t>
            </a: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pt-BR" sz="1800" dirty="0">
                <a:effectLst/>
                <a:latin typeface="Arial" panose="020B0604020202020204" pitchFamily="34" charset="0"/>
                <a:ea typeface="Quicksand"/>
                <a:cs typeface="Arial" panose="020B0604020202020204" pitchFamily="34" charset="0"/>
              </a:rPr>
              <a:t>● Receber um texto e traduzir ele para qualquer idioma;</a:t>
            </a: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pt-BR" sz="1800" dirty="0">
                <a:effectLst/>
                <a:latin typeface="Arial" panose="020B0604020202020204" pitchFamily="34" charset="0"/>
                <a:ea typeface="Quicksand"/>
                <a:cs typeface="Arial" panose="020B0604020202020204" pitchFamily="34" charset="0"/>
              </a:rPr>
              <a:t>● Receber um áudio em inglês ou português, processar o conteúdo do áudio convertendo em texto e realizar a tradução do texto para português. Como resultado da operação, deverá retornar o texto em inglês e em português, e o tempo total para o processamento do áudio e tradução.</a:t>
            </a: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36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2315E-A57C-3B59-8135-26F36CB3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A1DF25-D9F8-98F3-4F5A-DDD66885F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9" cy="3541714"/>
          </a:xfrm>
        </p:spPr>
        <p:txBody>
          <a:bodyPr/>
          <a:lstStyle/>
          <a:p>
            <a:pPr marL="0" indent="0" algn="just">
              <a:buNone/>
            </a:pPr>
            <a:r>
              <a:rPr lang="pt-BR" sz="1800" dirty="0">
                <a:effectLst/>
                <a:latin typeface="Arial" panose="020B0604020202020204" pitchFamily="34" charset="0"/>
                <a:ea typeface="Quicksand"/>
              </a:rPr>
              <a:t>Desenvolver um programa que recebe áudios e textos para fazer a transcrição e tradução do material em todos os idiomas. Viabilizando a comunicação de forma rápida e efetiva entre pessoas de nacionalidades diferentes, demonstrando ser útil para uso cotidiano, e também em viagens internacionais. Observamos que além do objetivo inicial de tradução, o programa facilita a comunicação entre deficientes auditivos com pessoas que não conhecem a linguagem de sinais (Libras).</a:t>
            </a: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4875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29F78-EB60-AB29-F32C-FC5CD4AC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Ferramentas e ambientes utilizados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B44953B-1B07-E012-AAD4-FCA491A1B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149" y="2107174"/>
            <a:ext cx="1030288" cy="103028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7084665-04E0-4FD1-F940-62C598249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332" y="3871660"/>
            <a:ext cx="914400" cy="9144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D7205FB-FB8A-50DA-1395-D58D00B71F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508" y="3665491"/>
            <a:ext cx="1291281" cy="129128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969CC4F-D7B7-390A-DA6C-CDE0341F79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178" y="1983148"/>
            <a:ext cx="1291281" cy="129128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9F42DEE-6B70-DD87-202D-99972E50D6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912" y="1921655"/>
            <a:ext cx="1414266" cy="141426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E4DE95E0-1311-08C9-0906-83141DA7CE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940" y="5273468"/>
            <a:ext cx="1331912" cy="1331912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8FEC1F91-002C-8636-103D-6911D4A15A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105" y="2003716"/>
            <a:ext cx="1223959" cy="1223959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4787BA5-D574-6BB7-F70F-4DC6722956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616" y="3661124"/>
            <a:ext cx="1124936" cy="1124936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A0A4A7C8-0089-AD79-4BF3-6F0A19B9BA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53" y="3134303"/>
            <a:ext cx="1291281" cy="1291281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210A3ED9-4400-7293-0D9E-FD3A1020FA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958" y="2008522"/>
            <a:ext cx="1195588" cy="1195588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6B834ED9-FCFC-90B3-EF25-D6B97C1BBD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27" y="4311132"/>
            <a:ext cx="1283506" cy="1283506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F46D3E4F-5BC3-0682-BA0D-F8CD7FCB6A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352" y="1935228"/>
            <a:ext cx="1268882" cy="1268882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84E33374-D61E-0895-2ABF-C95D91B2EDC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633" y="3120089"/>
            <a:ext cx="1331913" cy="1331913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117A4DE2-4F5A-DC83-E077-85AE99C167B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912" y="3591288"/>
            <a:ext cx="1504596" cy="1504596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2D80CBF8-9F81-EFD0-D959-589A9CC796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233" y="5187125"/>
            <a:ext cx="1504597" cy="150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1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F865C-2C24-1BB2-43F9-D62713AC3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Etapas do desenvolvimento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4FC43C7-6E7D-BE98-6319-0FA2025D7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541" y="1809699"/>
            <a:ext cx="8963742" cy="4550456"/>
          </a:xfrm>
        </p:spPr>
      </p:pic>
    </p:spTree>
    <p:extLst>
      <p:ext uri="{BB962C8B-B14F-4D97-AF65-F5344CB8AC3E}">
        <p14:creationId xmlns:p14="http://schemas.microsoft.com/office/powerpoint/2010/main" val="1411693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804C7-1797-EA1B-6BFB-A282AEFCA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70" y="327514"/>
            <a:ext cx="9905998" cy="984451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Fluxograma do desenvolvimento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1584A8-1C7A-0976-F1EB-6CFA9B2C7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94" y="1471851"/>
            <a:ext cx="10322011" cy="429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18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DA0FAF6B-142C-4CA9-B2FE-8C7EBEA71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3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64B4E-787E-FD7A-8E30-A50F4D11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Obrigado!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D13A98-7860-BA13-6221-62342E010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7897" y="3283113"/>
            <a:ext cx="3435180" cy="549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Quicksand"/>
                <a:cs typeface="Arial" panose="020B0604020202020204" pitchFamily="34" charset="0"/>
              </a:rPr>
              <a:t>Ilka Fernanda Berenguer Paz</a:t>
            </a:r>
          </a:p>
          <a:p>
            <a:pPr marL="0" indent="0">
              <a:buNone/>
            </a:pPr>
            <a:endParaRPr lang="pt-BR" sz="240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ea typeface="Quicksand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F5044E-ACB8-D7C4-CFEB-4CD84B009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020" y="4286347"/>
            <a:ext cx="1484611" cy="128356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83822EC-075B-F3C6-7DDB-2F464503B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542" y="1799539"/>
            <a:ext cx="1436333" cy="143633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A828F0D-8E7B-B35A-B3E2-F0CB0B00C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684" y="1799539"/>
            <a:ext cx="1436333" cy="1436333"/>
          </a:xfrm>
          <a:prstGeom prst="rect">
            <a:avLst/>
          </a:prstGeom>
        </p:spPr>
      </p:pic>
      <p:pic>
        <p:nvPicPr>
          <p:cNvPr id="7" name="Espaço Reservado para Conteúdo 14">
            <a:extLst>
              <a:ext uri="{FF2B5EF4-FFF2-40B4-BE49-F238E27FC236}">
                <a16:creationId xmlns:a16="http://schemas.microsoft.com/office/drawing/2014/main" id="{35729F45-F741-D8DC-F481-196E419250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056" y="4286347"/>
            <a:ext cx="1661303" cy="128356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3D53BC3-B66D-23EB-E5BF-C118F7A004A0}"/>
              </a:ext>
            </a:extLst>
          </p:cNvPr>
          <p:cNvSpPr txBox="1"/>
          <p:nvPr/>
        </p:nvSpPr>
        <p:spPr>
          <a:xfrm>
            <a:off x="6987484" y="3252797"/>
            <a:ext cx="34351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Quicksand"/>
                <a:cs typeface="Arial" panose="020B0604020202020204" pitchFamily="34" charset="0"/>
              </a:rPr>
              <a:t>Joanna Duarte Filusztek Notari </a:t>
            </a:r>
            <a:endParaRPr lang="pt-BR" sz="16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47A5BA-4464-3DFF-C920-885F515DDE4E}"/>
              </a:ext>
            </a:extLst>
          </p:cNvPr>
          <p:cNvSpPr txBox="1"/>
          <p:nvPr/>
        </p:nvSpPr>
        <p:spPr>
          <a:xfrm>
            <a:off x="2097897" y="5633835"/>
            <a:ext cx="34351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Quicksand"/>
                <a:cs typeface="Arial" panose="020B0604020202020204" pitchFamily="34" charset="0"/>
              </a:rPr>
              <a:t>José Victor Barbosa de Araújo </a:t>
            </a:r>
            <a:endParaRPr lang="pt-BR" sz="16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49597E7-57BE-C14B-3E31-2C8430390F2D}"/>
              </a:ext>
            </a:extLst>
          </p:cNvPr>
          <p:cNvSpPr txBox="1"/>
          <p:nvPr/>
        </p:nvSpPr>
        <p:spPr>
          <a:xfrm>
            <a:off x="6987484" y="5655072"/>
            <a:ext cx="34351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Quicksand"/>
                <a:cs typeface="Arial" panose="020B0604020202020204" pitchFamily="34" charset="0"/>
              </a:rPr>
              <a:t>Luiz Henrique de Sousa Costa </a:t>
            </a:r>
            <a:endParaRPr lang="pt-BR" sz="16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0DAD90F-778E-02B6-27C6-F95C79F6EEA3}"/>
              </a:ext>
            </a:extLst>
          </p:cNvPr>
          <p:cNvSpPr txBox="1"/>
          <p:nvPr/>
        </p:nvSpPr>
        <p:spPr>
          <a:xfrm>
            <a:off x="2097897" y="3558051"/>
            <a:ext cx="61042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Quicksand"/>
                <a:cs typeface="Arial" panose="020B0604020202020204" pitchFamily="34" charset="0"/>
              </a:rPr>
              <a:t>linkedin.com/in/ilkafb </a:t>
            </a:r>
            <a:endParaRPr lang="pt-BR" sz="14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2F0EFCD-843F-D8BE-B6B4-97DA8A54D728}"/>
              </a:ext>
            </a:extLst>
          </p:cNvPr>
          <p:cNvSpPr txBox="1"/>
          <p:nvPr/>
        </p:nvSpPr>
        <p:spPr>
          <a:xfrm>
            <a:off x="6987484" y="3584906"/>
            <a:ext cx="61042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Quicksand"/>
                <a:cs typeface="Arial" panose="020B0604020202020204" pitchFamily="34" charset="0"/>
              </a:rPr>
              <a:t>linkedin.com/in/joanna-notari</a:t>
            </a:r>
            <a:endParaRPr lang="pt-BR" sz="14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7960A9F-E1DE-6434-BE0E-690D18552DC7}"/>
              </a:ext>
            </a:extLst>
          </p:cNvPr>
          <p:cNvSpPr txBox="1"/>
          <p:nvPr/>
        </p:nvSpPr>
        <p:spPr>
          <a:xfrm>
            <a:off x="2097897" y="5946835"/>
            <a:ext cx="6553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Quicksand"/>
                <a:cs typeface="Arial" panose="020B0604020202020204" pitchFamily="34" charset="0"/>
              </a:rPr>
              <a:t>linkedin.com/in/josé-</a:t>
            </a:r>
            <a:r>
              <a:rPr lang="pt-BR" sz="140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Quicksand"/>
                <a:cs typeface="Arial" panose="020B0604020202020204" pitchFamily="34" charset="0"/>
              </a:rPr>
              <a:t>victor</a:t>
            </a:r>
            <a:r>
              <a:rPr lang="pt-BR" sz="140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Quicksand"/>
                <a:cs typeface="Arial" panose="020B0604020202020204" pitchFamily="34" charset="0"/>
              </a:rPr>
              <a:t>-</a:t>
            </a:r>
            <a:r>
              <a:rPr lang="pt-BR" sz="140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Quicksand"/>
                <a:cs typeface="Arial" panose="020B0604020202020204" pitchFamily="34" charset="0"/>
              </a:rPr>
              <a:t>barbosa</a:t>
            </a:r>
            <a:r>
              <a:rPr lang="pt-BR" sz="140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Quicksand"/>
                <a:cs typeface="Arial" panose="020B0604020202020204" pitchFamily="34" charset="0"/>
              </a:rPr>
              <a:t>-de-Araújo</a:t>
            </a:r>
            <a:endParaRPr lang="pt-BR" sz="140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DE5CD8C-FF66-95A2-3474-E622255903F9}"/>
              </a:ext>
            </a:extLst>
          </p:cNvPr>
          <p:cNvSpPr txBox="1"/>
          <p:nvPr/>
        </p:nvSpPr>
        <p:spPr>
          <a:xfrm>
            <a:off x="6987484" y="5924065"/>
            <a:ext cx="34351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Quicksand"/>
                <a:cs typeface="Arial" panose="020B0604020202020204" pitchFamily="34" charset="0"/>
              </a:rPr>
              <a:t>linkedin.com/in/henrisousa</a:t>
            </a:r>
            <a:endParaRPr lang="pt-BR" sz="1400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74D25EC0-B451-EC76-C84A-A28075D4B4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560" y="3583466"/>
            <a:ext cx="265526" cy="265526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7CA91283-9BC5-6AF4-8D79-CDC8A85691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692" y="5972389"/>
            <a:ext cx="233394" cy="233394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6B11EE9B-1C55-D374-F9DD-31A84F9E2A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958" y="5945190"/>
            <a:ext cx="265526" cy="265526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01DF6BC1-7F0D-28C5-EF70-F607E731ED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147" y="3587412"/>
            <a:ext cx="265526" cy="26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00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1133</TotalTime>
  <Words>321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Symbol</vt:lpstr>
      <vt:lpstr>Tw Cen MT</vt:lpstr>
      <vt:lpstr>Circuito</vt:lpstr>
      <vt:lpstr>Transcrição e tradução de áudio </vt:lpstr>
      <vt:lpstr>desafio</vt:lpstr>
      <vt:lpstr>proposta</vt:lpstr>
      <vt:lpstr>Ferramentas e ambientes utilizados</vt:lpstr>
      <vt:lpstr>Etapas do desenvolvimento</vt:lpstr>
      <vt:lpstr>Fluxograma do desenvolvimento</vt:lpstr>
      <vt:lpstr>Apresentação do PowerPoint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Transcrição e tradução de áudio</dc:title>
  <dc:creator>Joanna Duarte Filusztek Notari</dc:creator>
  <cp:lastModifiedBy>L. Henrique</cp:lastModifiedBy>
  <cp:revision>16</cp:revision>
  <dcterms:created xsi:type="dcterms:W3CDTF">2022-11-29T12:05:57Z</dcterms:created>
  <dcterms:modified xsi:type="dcterms:W3CDTF">2023-01-27T21:47:56Z</dcterms:modified>
</cp:coreProperties>
</file>