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2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3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455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5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8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4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4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6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5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7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9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1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2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6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4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213F2-A0D4-49D1-9C51-D8AFD48B4FEB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ED19A5-A2FA-4DA8-93E3-8C19D7E21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FC8BA1-5727-41D8-AEA5-0C7A30D91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834" y="519953"/>
            <a:ext cx="10049437" cy="5791200"/>
          </a:xfrm>
        </p:spPr>
        <p:txBody>
          <a:bodyPr/>
          <a:lstStyle/>
          <a:p>
            <a:r>
              <a:rPr lang="en-US" b="1" dirty="0"/>
              <a:t>Dr. Anuj </a:t>
            </a:r>
            <a:r>
              <a:rPr lang="en-US" b="1" dirty="0" err="1"/>
              <a:t>Barolia’s</a:t>
            </a:r>
            <a:r>
              <a:rPr lang="en-US" b="1" dirty="0"/>
              <a:t> Dental Studio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At </a:t>
            </a:r>
            <a:r>
              <a:rPr lang="en-US" b="1" dirty="0"/>
              <a:t>Dr. Anuj </a:t>
            </a:r>
            <a:r>
              <a:rPr lang="en-US" b="1" dirty="0" err="1"/>
              <a:t>Barolia’s</a:t>
            </a:r>
            <a:r>
              <a:rPr lang="en-US" b="1" dirty="0"/>
              <a:t> Dental Studio</a:t>
            </a:r>
            <a:r>
              <a:rPr lang="en-US" dirty="0"/>
              <a:t>, we are dedicated to giving you a healthy, confident smile. Located in the heart of </a:t>
            </a:r>
            <a:r>
              <a:rPr lang="en-US" dirty="0" err="1"/>
              <a:t>Alkapuri</a:t>
            </a:r>
            <a:r>
              <a:rPr lang="en-US" dirty="0"/>
              <a:t>, Vadodara, our clinic combines modern dental technology with compassionate care. Dr. Anuj </a:t>
            </a:r>
            <a:r>
              <a:rPr lang="en-US" dirty="0" err="1"/>
              <a:t>Barodia</a:t>
            </a:r>
            <a:r>
              <a:rPr lang="en-US" dirty="0"/>
              <a:t> and his expert team ensure that every patient feels comfortable, informed, and well-cared for throughout their dental journey.</a:t>
            </a:r>
          </a:p>
        </p:txBody>
      </p:sp>
    </p:spTree>
    <p:extLst>
      <p:ext uri="{BB962C8B-B14F-4D97-AF65-F5344CB8AC3E}">
        <p14:creationId xmlns:p14="http://schemas.microsoft.com/office/powerpoint/2010/main" val="190627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55DB-8C55-4D30-AEC0-8853EEEF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Restore your smile &amp; confidence with dental implants at Dr Anuj </a:t>
            </a:r>
            <a:r>
              <a:rPr lang="en-US" dirty="0" err="1"/>
              <a:t>Barolia's</a:t>
            </a:r>
            <a:r>
              <a:rPr lang="en-US" dirty="0"/>
              <a:t> Dental Studio!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59803-AC18-4468-ACE8-36FA16A9A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94" y="1905000"/>
            <a:ext cx="4515130" cy="4515130"/>
          </a:xfrm>
        </p:spPr>
      </p:pic>
    </p:spTree>
    <p:extLst>
      <p:ext uri="{BB962C8B-B14F-4D97-AF65-F5344CB8AC3E}">
        <p14:creationId xmlns:p14="http://schemas.microsoft.com/office/powerpoint/2010/main" val="21512057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85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PowerPoint Presentation</vt:lpstr>
      <vt:lpstr>Restore your smile &amp; confidence with dental implants at Dr Anuj Barolia's Dental Studio!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Next</dc:creator>
  <cp:lastModifiedBy>Next</cp:lastModifiedBy>
  <cp:revision>2</cp:revision>
  <dcterms:created xsi:type="dcterms:W3CDTF">2025-09-19T06:56:57Z</dcterms:created>
  <dcterms:modified xsi:type="dcterms:W3CDTF">2025-09-29T07:26:27Z</dcterms:modified>
</cp:coreProperties>
</file>