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​Architektúra predchádzajúceho riešenia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Ľubomír </a:t>
            </a:r>
            <a:r>
              <a:rPr lang="sk-SK" dirty="0" err="1"/>
              <a:t>Jesze</a:t>
            </a:r>
            <a:r>
              <a:rPr lang="sk-SK" dirty="0"/>
              <a:t> – Tímový projekt 2016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206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 prototypu po integrácii sekvenčného diagramu</a:t>
            </a:r>
          </a:p>
        </p:txBody>
      </p:sp>
      <p:sp>
        <p:nvSpPr>
          <p:cNvPr id="10" name="Zástupný objekt pre text 9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91517"/>
          </a:xfrm>
        </p:spPr>
        <p:txBody>
          <a:bodyPr>
            <a:normAutofit/>
          </a:bodyPr>
          <a:lstStyle/>
          <a:p>
            <a:r>
              <a:rPr lang="sk-SK" dirty="0"/>
              <a:t>komponenty špecifické pre diagram aktivít - pravá časť obrázka </a:t>
            </a:r>
          </a:p>
          <a:p>
            <a:r>
              <a:rPr lang="sk-SK" dirty="0"/>
              <a:t>komponenty pre sekvenčný diagram - oranžová časť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22087" t="33150" r="22092" b="22202"/>
          <a:stretch/>
        </p:blipFill>
        <p:spPr>
          <a:xfrm>
            <a:off x="677334" y="683702"/>
            <a:ext cx="8382961" cy="37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View</a:t>
            </a:r>
            <a:endParaRPr lang="sk-SK" dirty="0"/>
          </a:p>
        </p:txBody>
      </p:sp>
      <p:sp>
        <p:nvSpPr>
          <p:cNvPr id="6" name="Zástupný objekt pre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vykresľovanie elementov diagramu a vrstiev v 3D priestore</a:t>
            </a:r>
          </a:p>
          <a:p>
            <a:r>
              <a:rPr lang="sk-SK" dirty="0"/>
              <a:t>každý element má definovaný svoj vlastný algoritmus a </a:t>
            </a:r>
            <a:r>
              <a:rPr lang="sk-SK" dirty="0" err="1"/>
              <a:t>infomácie</a:t>
            </a:r>
            <a:r>
              <a:rPr lang="sk-SK" dirty="0"/>
              <a:t> o vykreslení</a:t>
            </a:r>
          </a:p>
        </p:txBody>
      </p:sp>
    </p:spTree>
    <p:extLst>
      <p:ext uri="{BB962C8B-B14F-4D97-AF65-F5344CB8AC3E}">
        <p14:creationId xmlns:p14="http://schemas.microsoft.com/office/powerpoint/2010/main" val="28800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3D </a:t>
            </a:r>
            <a:r>
              <a:rPr lang="sk-SK" dirty="0" err="1"/>
              <a:t>Controller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vytváranie elementov diagramu</a:t>
            </a:r>
          </a:p>
          <a:p>
            <a:r>
              <a:rPr lang="sk-SK" dirty="0"/>
              <a:t>kontrolovať stav aplikácie, v ktorej sa nachádzame</a:t>
            </a:r>
          </a:p>
        </p:txBody>
      </p:sp>
    </p:spTree>
    <p:extLst>
      <p:ext uri="{BB962C8B-B14F-4D97-AF65-F5344CB8AC3E}">
        <p14:creationId xmlns:p14="http://schemas.microsoft.com/office/powerpoint/2010/main" val="53320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3D Model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štruktúra dát elementov pre 3D</a:t>
            </a:r>
          </a:p>
        </p:txBody>
      </p:sp>
    </p:spTree>
    <p:extLst>
      <p:ext uri="{BB962C8B-B14F-4D97-AF65-F5344CB8AC3E}">
        <p14:creationId xmlns:p14="http://schemas.microsoft.com/office/powerpoint/2010/main" val="37003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Activity</a:t>
            </a:r>
            <a:r>
              <a:rPr lang="sk-SK" dirty="0"/>
              <a:t>/</a:t>
            </a:r>
            <a:r>
              <a:rPr lang="sk-SK" dirty="0" err="1"/>
              <a:t>Sequence</a:t>
            </a:r>
            <a:r>
              <a:rPr lang="sk-SK" dirty="0"/>
              <a:t> </a:t>
            </a:r>
            <a:r>
              <a:rPr lang="sk-SK" dirty="0" err="1"/>
              <a:t>Controller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vytvárať a modifikovať model elementy v rámci UML diagramu</a:t>
            </a:r>
          </a:p>
          <a:p>
            <a:r>
              <a:rPr lang="sk-SK" dirty="0"/>
              <a:t>pridávanie, mazanie a aktualizácia elementov</a:t>
            </a:r>
          </a:p>
        </p:txBody>
      </p:sp>
    </p:spTree>
    <p:extLst>
      <p:ext uri="{BB962C8B-B14F-4D97-AF65-F5344CB8AC3E}">
        <p14:creationId xmlns:p14="http://schemas.microsoft.com/office/powerpoint/2010/main" val="257101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Activity</a:t>
            </a:r>
            <a:r>
              <a:rPr lang="sk-SK" dirty="0"/>
              <a:t>/</a:t>
            </a:r>
            <a:r>
              <a:rPr lang="sk-SK" dirty="0" err="1"/>
              <a:t>Sequence</a:t>
            </a:r>
            <a:r>
              <a:rPr lang="sk-SK" dirty="0"/>
              <a:t> </a:t>
            </a:r>
            <a:r>
              <a:rPr lang="sk-SK" dirty="0" err="1"/>
              <a:t>Metamodel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vzťahy medzi komponentami jednotlivých diagramov</a:t>
            </a:r>
          </a:p>
          <a:p>
            <a:r>
              <a:rPr lang="sk-SK" dirty="0"/>
              <a:t>slúži na ukladanie údajov zo scény aby sme k nim vedeli správne pristupovať a korektne s nimi pracovať</a:t>
            </a:r>
          </a:p>
        </p:txBody>
      </p:sp>
    </p:spTree>
    <p:extLst>
      <p:ext uri="{BB962C8B-B14F-4D97-AF65-F5344CB8AC3E}">
        <p14:creationId xmlns:p14="http://schemas.microsoft.com/office/powerpoint/2010/main" val="31379437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</TotalTime>
  <Words>115</Words>
  <Application>Microsoft Office PowerPoint</Application>
  <PresentationFormat>Širokouhlá</PresentationFormat>
  <Paragraphs>19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​Architektúra predchádzajúceho riešenia</vt:lpstr>
      <vt:lpstr>Architektúra prototypu po integrácii sekvenčného diagramu</vt:lpstr>
      <vt:lpstr>View</vt:lpstr>
      <vt:lpstr>3D Controller</vt:lpstr>
      <vt:lpstr>3D Model</vt:lpstr>
      <vt:lpstr>Activity/Sequence Controller</vt:lpstr>
      <vt:lpstr>Activity/Sequence Metamodel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​Architektúra predchádzajúceho riešenia</dc:title>
  <dc:creator>Ruby</dc:creator>
  <cp:lastModifiedBy>Ruby</cp:lastModifiedBy>
  <cp:revision>7</cp:revision>
  <dcterms:created xsi:type="dcterms:W3CDTF">2016-10-04T07:19:59Z</dcterms:created>
  <dcterms:modified xsi:type="dcterms:W3CDTF">2016-10-04T14:10:19Z</dcterms:modified>
</cp:coreProperties>
</file>