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s6-features.org/" TargetMode="External"/><Relationship Id="rId2" Type="http://schemas.openxmlformats.org/officeDocument/2006/relationships/hyperlink" Target="https://ponyfoo.com/articles/es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reej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Prehľad technológií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Matej Víťaz – Tímový projekt 2016</a:t>
            </a:r>
          </a:p>
        </p:txBody>
      </p:sp>
    </p:spTree>
    <p:extLst>
      <p:ext uri="{BB962C8B-B14F-4D97-AF65-F5344CB8AC3E}">
        <p14:creationId xmlns:p14="http://schemas.microsoft.com/office/powerpoint/2010/main" val="6835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HTML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„Každý web je v HTML“</a:t>
            </a:r>
          </a:p>
          <a:p>
            <a:r>
              <a:rPr lang="sk-SK" dirty="0"/>
              <a:t>Značkovací jazyk</a:t>
            </a:r>
          </a:p>
          <a:p>
            <a:r>
              <a:rPr lang="sk-SK" dirty="0"/>
              <a:t>Vychádza z XML</a:t>
            </a:r>
          </a:p>
          <a:p>
            <a:r>
              <a:rPr lang="sk-SK" b="1" dirty="0"/>
              <a:t>DOM – </a:t>
            </a:r>
            <a:r>
              <a:rPr lang="sk-SK" b="1" dirty="0" err="1"/>
              <a:t>Document</a:t>
            </a:r>
            <a:r>
              <a:rPr lang="sk-SK" b="1" dirty="0"/>
              <a:t> </a:t>
            </a:r>
            <a:r>
              <a:rPr lang="sk-SK" b="1" dirty="0" err="1"/>
              <a:t>Object</a:t>
            </a:r>
            <a:r>
              <a:rPr lang="sk-SK" b="1" dirty="0"/>
              <a:t> Model</a:t>
            </a:r>
          </a:p>
          <a:p>
            <a:pPr lvl="1"/>
            <a:r>
              <a:rPr lang="sk-SK" dirty="0"/>
              <a:t>Poskytuje prístup pre JavaScript</a:t>
            </a:r>
            <a:br>
              <a:rPr lang="sk-SK" dirty="0"/>
            </a:br>
            <a:r>
              <a:rPr lang="sk-SK" dirty="0"/>
              <a:t>na manipuláciu HTML obsahu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721" y="1965960"/>
            <a:ext cx="4629150" cy="2533650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536" y="4994474"/>
            <a:ext cx="5862163" cy="100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12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je nové v HTML5 ?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&lt;!DOCTYPE html&gt;</a:t>
            </a:r>
          </a:p>
          <a:p>
            <a:r>
              <a:rPr lang="sk-SK" dirty="0"/>
              <a:t>Sémantické elementy ako </a:t>
            </a:r>
          </a:p>
          <a:p>
            <a:r>
              <a:rPr lang="sk-SK" dirty="0"/>
              <a:t>Formulárové typy </a:t>
            </a:r>
            <a:r>
              <a:rPr lang="en-US" dirty="0"/>
              <a:t>number, date, time, calendar, range</a:t>
            </a:r>
            <a:r>
              <a:rPr lang="sk-SK" dirty="0"/>
              <a:t> ...</a:t>
            </a:r>
          </a:p>
          <a:p>
            <a:r>
              <a:rPr lang="sk-SK" dirty="0"/>
              <a:t>Multimediálne elementy  </a:t>
            </a:r>
            <a:endParaRPr lang="en-US" dirty="0"/>
          </a:p>
          <a:p>
            <a:r>
              <a:rPr lang="sk-SK" dirty="0"/>
              <a:t>Grafické elementy </a:t>
            </a:r>
            <a:endParaRPr lang="en-US" dirty="0"/>
          </a:p>
          <a:p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308" y="2074178"/>
            <a:ext cx="2503130" cy="374109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886" y="2510667"/>
            <a:ext cx="6023077" cy="440225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928" y="3504828"/>
            <a:ext cx="2579077" cy="379276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4742" y="3992155"/>
            <a:ext cx="2761922" cy="4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68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JavaScript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Žije v </a:t>
            </a:r>
            <a:r>
              <a:rPr lang="sk-SK" dirty="0" err="1"/>
              <a:t>browseri</a:t>
            </a:r>
            <a:r>
              <a:rPr lang="sk-SK" dirty="0"/>
              <a:t> (</a:t>
            </a:r>
            <a:r>
              <a:rPr lang="sk-SK" dirty="0" err="1"/>
              <a:t>client-side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Priamo v HTML</a:t>
            </a:r>
          </a:p>
          <a:p>
            <a:pPr lvl="1"/>
            <a:r>
              <a:rPr lang="sk-SK" dirty="0"/>
              <a:t>Alebo v externom .</a:t>
            </a:r>
            <a:r>
              <a:rPr lang="sk-SK" dirty="0" err="1"/>
              <a:t>js</a:t>
            </a:r>
            <a:r>
              <a:rPr lang="sk-SK" dirty="0"/>
              <a:t> súbore</a:t>
            </a:r>
          </a:p>
          <a:p>
            <a:r>
              <a:rPr lang="sk-SK" dirty="0"/>
              <a:t>Má prístup k DOM-u</a:t>
            </a:r>
          </a:p>
          <a:p>
            <a:r>
              <a:rPr lang="sk-SK" dirty="0"/>
              <a:t>ES5 najrozšírenejšia verzia</a:t>
            </a:r>
          </a:p>
          <a:p>
            <a:r>
              <a:rPr lang="sk-SK" b="1" dirty="0"/>
              <a:t>ES6 (</a:t>
            </a:r>
            <a:r>
              <a:rPr lang="sk-SK" b="1" dirty="0" err="1"/>
              <a:t>ECMAScript</a:t>
            </a:r>
            <a:r>
              <a:rPr lang="sk-SK" b="1" dirty="0"/>
              <a:t> 2015)</a:t>
            </a:r>
          </a:p>
          <a:p>
            <a:pPr lvl="1"/>
            <a:r>
              <a:rPr lang="sk-SK" dirty="0"/>
              <a:t>Množstvo novej funkcionality</a:t>
            </a:r>
          </a:p>
          <a:p>
            <a:pPr lvl="1"/>
            <a:r>
              <a:rPr lang="sk-SK" dirty="0"/>
              <a:t>Podpora </a:t>
            </a:r>
            <a:r>
              <a:rPr lang="sk-SK" dirty="0" err="1"/>
              <a:t>WebGL</a:t>
            </a:r>
            <a:endParaRPr lang="sk-SK" dirty="0"/>
          </a:p>
          <a:p>
            <a:r>
              <a:rPr lang="sk-SK" dirty="0"/>
              <a:t>ES7 (</a:t>
            </a:r>
            <a:r>
              <a:rPr lang="sk-SK" dirty="0" err="1"/>
              <a:t>ECMAScript</a:t>
            </a:r>
            <a:r>
              <a:rPr lang="sk-SK" dirty="0"/>
              <a:t> 2016)</a:t>
            </a:r>
          </a:p>
          <a:p>
            <a:pPr lvl="1"/>
            <a:r>
              <a:rPr lang="sk-SK" dirty="0"/>
              <a:t>Najnovšia</a:t>
            </a:r>
          </a:p>
          <a:p>
            <a:pPr lvl="1"/>
            <a:r>
              <a:rPr lang="sk-SK" dirty="0"/>
              <a:t>Finalizovaná v júny 2016</a:t>
            </a:r>
          </a:p>
          <a:p>
            <a:r>
              <a:rPr lang="sk-SK" dirty="0" err="1"/>
              <a:t>TypeScript</a:t>
            </a:r>
            <a:endParaRPr lang="sk-SK" dirty="0"/>
          </a:p>
          <a:p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709" y="340042"/>
            <a:ext cx="7153275" cy="1895475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080" y="2057400"/>
            <a:ext cx="42386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JavaScriptové</a:t>
            </a:r>
            <a:r>
              <a:rPr lang="sk-SK" dirty="0"/>
              <a:t> knižnice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jQuery</a:t>
            </a:r>
            <a:endParaRPr lang="sk-SK" dirty="0"/>
          </a:p>
          <a:p>
            <a:r>
              <a:rPr lang="sk-SK" dirty="0" err="1"/>
              <a:t>React</a:t>
            </a:r>
            <a:endParaRPr lang="sk-SK" dirty="0"/>
          </a:p>
          <a:p>
            <a:r>
              <a:rPr lang="sk-SK" dirty="0"/>
              <a:t>Angular.js</a:t>
            </a:r>
            <a:endParaRPr lang="sk-SK" b="1" dirty="0"/>
          </a:p>
          <a:p>
            <a:r>
              <a:rPr lang="sk-SK" dirty="0"/>
              <a:t>Ember.js</a:t>
            </a:r>
          </a:p>
          <a:p>
            <a:r>
              <a:rPr lang="sk-SK" dirty="0"/>
              <a:t>Babylon.js</a:t>
            </a:r>
          </a:p>
          <a:p>
            <a:r>
              <a:rPr lang="sk-SK" b="1" dirty="0"/>
              <a:t>Three.js</a:t>
            </a:r>
          </a:p>
          <a:p>
            <a:r>
              <a:rPr lang="sk-SK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54964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Zástupný objekt pre obsah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660" y="839199"/>
            <a:ext cx="11560252" cy="5410600"/>
          </a:xfrm>
        </p:spPr>
      </p:pic>
    </p:spTree>
    <p:extLst>
      <p:ext uri="{BB962C8B-B14F-4D97-AF65-F5344CB8AC3E}">
        <p14:creationId xmlns:p14="http://schemas.microsoft.com/office/powerpoint/2010/main" val="1259822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WebGL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WebGL</a:t>
            </a:r>
            <a:r>
              <a:rPr lang="sk-SK" dirty="0"/>
              <a:t> = Web-</a:t>
            </a:r>
            <a:r>
              <a:rPr lang="sk-SK" dirty="0" err="1"/>
              <a:t>based</a:t>
            </a:r>
            <a:r>
              <a:rPr lang="sk-SK" dirty="0"/>
              <a:t> </a:t>
            </a:r>
            <a:r>
              <a:rPr lang="sk-SK" dirty="0" err="1"/>
              <a:t>Graphics</a:t>
            </a:r>
            <a:r>
              <a:rPr lang="sk-SK" dirty="0"/>
              <a:t> </a:t>
            </a:r>
            <a:r>
              <a:rPr lang="sk-SK" dirty="0" err="1"/>
              <a:t>Library</a:t>
            </a:r>
            <a:endParaRPr lang="sk-SK" dirty="0"/>
          </a:p>
          <a:p>
            <a:r>
              <a:rPr lang="sk-SK" dirty="0"/>
              <a:t>Rozširuje možnosti </a:t>
            </a:r>
            <a:r>
              <a:rPr lang="sk-SK" dirty="0" err="1"/>
              <a:t>JavaScriptu</a:t>
            </a:r>
            <a:endParaRPr lang="sk-SK" dirty="0"/>
          </a:p>
          <a:p>
            <a:r>
              <a:rPr lang="sk-SK" dirty="0"/>
              <a:t>Hardvérová akcelerácia</a:t>
            </a:r>
          </a:p>
          <a:p>
            <a:pPr lvl="1"/>
            <a:r>
              <a:rPr lang="sk-SK" dirty="0"/>
              <a:t>Beží na grafickej karte</a:t>
            </a:r>
          </a:p>
          <a:p>
            <a:r>
              <a:rPr lang="sk-SK" dirty="0"/>
              <a:t>Umožňuje vytvárať interaktívnu</a:t>
            </a:r>
            <a:br>
              <a:rPr lang="sk-SK" dirty="0"/>
            </a:br>
            <a:r>
              <a:rPr lang="sk-SK" dirty="0"/>
              <a:t>3D grafiku pomocou</a:t>
            </a:r>
            <a:br>
              <a:rPr lang="sk-SK" dirty="0"/>
            </a:br>
            <a:r>
              <a:rPr lang="sk-SK" dirty="0"/>
              <a:t>HTML elementu 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340" y="4500169"/>
            <a:ext cx="1244550" cy="318801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545" y="1740786"/>
            <a:ext cx="5738442" cy="366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73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Three.js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JavaScriptová</a:t>
            </a:r>
            <a:r>
              <a:rPr lang="sk-SK" dirty="0"/>
              <a:t> grafická</a:t>
            </a:r>
            <a:br>
              <a:rPr lang="sk-SK" dirty="0"/>
            </a:br>
            <a:r>
              <a:rPr lang="sk-SK" dirty="0"/>
              <a:t>knižnica</a:t>
            </a:r>
          </a:p>
          <a:p>
            <a:r>
              <a:rPr lang="sk-SK" dirty="0"/>
              <a:t>Využíva </a:t>
            </a:r>
            <a:r>
              <a:rPr lang="sk-SK" dirty="0" err="1"/>
              <a:t>WebGL</a:t>
            </a:r>
            <a:br>
              <a:rPr lang="sk-SK" dirty="0"/>
            </a:br>
            <a:r>
              <a:rPr lang="sk-SK" dirty="0"/>
              <a:t>na vykresľovanie</a:t>
            </a:r>
          </a:p>
          <a:p>
            <a:endParaRPr lang="sk-SK" dirty="0"/>
          </a:p>
        </p:txBody>
      </p:sp>
      <p:pic>
        <p:nvPicPr>
          <p:cNvPr id="4" name="Zástupný objekt pre obsah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032" y="302302"/>
            <a:ext cx="6791169" cy="629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78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Užitočné odkazy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https://ponyfoo.com/articles/es6</a:t>
            </a:r>
            <a:endParaRPr lang="sk-SK" dirty="0"/>
          </a:p>
          <a:p>
            <a:endParaRPr lang="sk-SK" dirty="0"/>
          </a:p>
          <a:p>
            <a:r>
              <a:rPr lang="sk-SK" dirty="0">
                <a:hlinkClick r:id="rId3"/>
              </a:rPr>
              <a:t>http://es6-features.org/</a:t>
            </a:r>
            <a:endParaRPr lang="sk-SK" dirty="0"/>
          </a:p>
          <a:p>
            <a:endParaRPr lang="sk-SK" dirty="0"/>
          </a:p>
          <a:p>
            <a:r>
              <a:rPr lang="sk-SK" dirty="0">
                <a:hlinkClick r:id="rId4"/>
              </a:rPr>
              <a:t>https://threejs.org</a:t>
            </a:r>
            <a:endParaRPr lang="sk-SK" dirty="0"/>
          </a:p>
          <a:p>
            <a:pPr marL="4572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2628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Základ">
  <a:themeElements>
    <a:clrScheme name="Modrá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TM03457444[[fn=Základ]]</Template>
  <TotalTime>127</TotalTime>
  <Words>124</Words>
  <Application>Microsoft Office PowerPoint</Application>
  <PresentationFormat>Širokouhlá</PresentationFormat>
  <Paragraphs>50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1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1" baseType="lpstr">
      <vt:lpstr>Corbel</vt:lpstr>
      <vt:lpstr>Základ</vt:lpstr>
      <vt:lpstr>Prehľad technológií</vt:lpstr>
      <vt:lpstr>HTML</vt:lpstr>
      <vt:lpstr>Čo je nové v HTML5 ?</vt:lpstr>
      <vt:lpstr>JavaScript</vt:lpstr>
      <vt:lpstr>JavaScriptové knižnice</vt:lpstr>
      <vt:lpstr>Prezentácia programu PowerPoint</vt:lpstr>
      <vt:lpstr>WebGL</vt:lpstr>
      <vt:lpstr>Three.js</vt:lpstr>
      <vt:lpstr>Užitočné odkazy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Prehľad technológií</dc:title>
  <dc:creator>Matej Víťaz</dc:creator>
  <cp:lastModifiedBy>Matej Víťaz</cp:lastModifiedBy>
  <cp:revision>11</cp:revision>
  <dcterms:created xsi:type="dcterms:W3CDTF">2016-10-03T15:20:18Z</dcterms:created>
  <dcterms:modified xsi:type="dcterms:W3CDTF">2016-10-03T17:27:27Z</dcterms:modified>
</cp:coreProperties>
</file>