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156E-23D3-4774-933A-C71CAC3B73A4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6B53-AC19-407E-9329-E5ED57594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34BA1-0CD3-4B38-9F2F-E9A59E86D1F4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3D98F-F06D-46C3-93D1-B0A95594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sk-SK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sk-SK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  <a:endParaRPr lang="en-US" altLang="sk-SK">
              <a:solidFill>
                <a:srgbClr val="C0E474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3A7D-B9C1-444E-9651-59304158C9F6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7D12-991B-4BD7-B07F-AA4E6A035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89EA9-FAC3-437A-9881-D067B9C8CEC5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BDC41-3ABB-4CD9-820A-B96C52012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2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sk-SK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sk-SK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77B3-F27C-490B-A5B3-7FFBF633A30A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A4495-E562-4780-974C-23F9B12B0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911C5-7EB9-480D-9744-C0350B623391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E1A01-03E8-4CC1-ACAF-EE38B0014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7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8D275-C346-4E6B-8C74-C35A1001A8F5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00FBB-9A62-4C43-B417-7CDA2DA47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3AA55-C289-4A70-ABC7-C2EFF2F31E51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C86DB-B884-4FC4-B52B-81ED790CF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1A3B6-3B98-4180-B152-1E465253787C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D4553-1522-43BE-8C75-395FFB287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2296A-7986-43A2-899A-4A39393EF411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5E6B-AB6F-45EE-B0A1-D9F74D44B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18ECD-8BDC-4D98-88A9-E5CCA762BC80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A7F5-AF92-4B7C-868E-C234E68A8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222F-4A04-4F7F-82DB-95F5BE6E3DE7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715D-1FFF-4610-9469-8A1DE5686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8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8919A-BA80-40DF-A46A-DB0A7BF60574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2A96F-CA46-4E45-875D-85445F96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B6571-C805-41E0-B5C3-8401C9203A2B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94DBF-2CD5-4533-9DAE-13CF38CFD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1CC43-F0C5-4459-BB7F-A96A7683D176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F85-B1BD-4C0B-B444-057704327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422F9-288B-4F73-8C64-A357BF55ABFB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D6DD-EE75-4CFF-BFB6-33808618F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1E5A0F-09AA-4BB1-9C2C-DA495FB81E65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4D6EE3A4-FC3C-4AB7-8016-7F0D92C1A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5" r:id="rId11"/>
    <p:sldLayoutId id="2147483680" r:id="rId12"/>
    <p:sldLayoutId id="2147483686" r:id="rId13"/>
    <p:sldLayoutId id="2147483681" r:id="rId14"/>
    <p:sldLayoutId id="2147483682" r:id="rId15"/>
    <p:sldLayoutId id="2147483683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r>
              <a:rPr lang="sk-SK" altLang="sk-SK" sz="4800" smtClean="0"/>
              <a:t>Class diagram - metamod</a:t>
            </a:r>
            <a:r>
              <a:rPr lang="sk-SK" altLang="sk-SK" smtClean="0"/>
              <a:t>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Metamodel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k-SK" smtClean="0"/>
              <a:t>metamodel = abstract syntax</a:t>
            </a:r>
            <a:endParaRPr lang="sk-SK" altLang="sk-SK" smtClean="0"/>
          </a:p>
          <a:p>
            <a:r>
              <a:rPr lang="en-US" altLang="sk-SK" smtClean="0"/>
              <a:t>A meta-model typically defines the languages and processes from which to form a model</a:t>
            </a:r>
            <a:endParaRPr lang="sk-SK" altLang="sk-SK" smtClean="0"/>
          </a:p>
          <a:p>
            <a:r>
              <a:rPr lang="en-US" altLang="sk-SK" smtClean="0"/>
              <a:t>A metamodel is a model of a modeling language. The metamodel defines the structure, semantics and constraints for a family of models</a:t>
            </a:r>
            <a:endParaRPr lang="sk-SK" altLang="sk-SK" smtClean="0"/>
          </a:p>
          <a:p>
            <a:r>
              <a:rPr lang="sk-SK" altLang="sk-SK" smtClean="0"/>
              <a:t>M</a:t>
            </a:r>
            <a:r>
              <a:rPr lang="en-US" altLang="sk-SK" smtClean="0"/>
              <a:t>odel of an actual model of a circuit, system, or software like entity</a:t>
            </a:r>
            <a:endParaRPr lang="sk-SK" altLang="sk-SK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1. Class diagram metamodel</a:t>
            </a:r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316163"/>
            <a:ext cx="7058025" cy="3571875"/>
          </a:xfrm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77863" y="1392238"/>
            <a:ext cx="6159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sk-SK" altLang="sk-SK" b="1"/>
              <a:t>Class diagram specifies a structure of a system by showing the classes, attributes, operations and relationships among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2. Class diagram metamodel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2950" y="2160588"/>
            <a:ext cx="6096000" cy="38814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94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Trebuchet MS</vt:lpstr>
      <vt:lpstr>Arial</vt:lpstr>
      <vt:lpstr>Wingdings 3</vt:lpstr>
      <vt:lpstr>Calibri</vt:lpstr>
      <vt:lpstr>Facet</vt:lpstr>
      <vt:lpstr>Class diagram - metamodel</vt:lpstr>
      <vt:lpstr>Metamodel</vt:lpstr>
      <vt:lpstr>1. Class diagram metamodel</vt:lpstr>
      <vt:lpstr>2. Class diagram metamodel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- metamodel</dc:title>
  <dc:creator>Gaspar, Matus</dc:creator>
  <cp:lastModifiedBy>Gaspar, Matus</cp:lastModifiedBy>
  <cp:revision>1</cp:revision>
  <dcterms:created xsi:type="dcterms:W3CDTF">2016-10-02T19:52:50Z</dcterms:created>
  <dcterms:modified xsi:type="dcterms:W3CDTF">2016-10-02T20:12:19Z</dcterms:modified>
</cp:coreProperties>
</file>