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979360" y="1368000"/>
            <a:ext cx="4121280" cy="32882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979360" y="1368000"/>
            <a:ext cx="4121280" cy="3288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9072000" cy="300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78920" cy="56732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Kliknúť na úpravu formátu textu titulku</a:t>
            </a:r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Kliknúť na úpravu formátu textu osnovy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Druhá úroveň</a:t>
            </a:r>
            <a:endParaRPr b="0" lang="de-DE" sz="2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Tretia úroveň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Štvrtá úroveň osnovy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Piata úroveň osnovy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Šiesta úroveň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Siedma úroveň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&lt;dátum/čas&gt;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&lt;päta&gt;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CC85C866-7B62-4A0F-994A-E6DB3E5539DC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&lt;číslo&gt;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php-fig.org/psr/psr-1/" TargetMode="External"/><Relationship Id="rId2" Type="http://schemas.openxmlformats.org/officeDocument/2006/relationships/hyperlink" Target="http://www.php-fig.org/psr/psr-2/" TargetMode="External"/><Relationship Id="rId3" Type="http://schemas.openxmlformats.org/officeDocument/2006/relationships/hyperlink" Target="http://cs.sensiolabs.org/" TargetMode="External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palantir.github.io/tslint/" TargetMode="External"/><Relationship Id="rId2" Type="http://schemas.openxmlformats.org/officeDocument/2006/relationships/hyperlink" Target="https://github.com/panuhorsmalahti/gulp-tslint" TargetMode="External"/><Relationship Id="rId3" Type="http://schemas.openxmlformats.org/officeDocument/2006/relationships/hyperlink" Target="https://github.com/buzinas/tslint-eslint-rules" TargetMode="External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phpunit.de/" TargetMode="External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Steve-Fenton/tsUnit" TargetMode="External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chris.beams.io/posts/git-commit/" TargetMode="External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stackoverflow.com/questions/273695/git-branch-naming-best-practices" TargetMode="External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Coding standards and rules</a:t>
            </a:r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Tímový projekt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Ľubomír Jesze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728000" y="-432000"/>
            <a:ext cx="6336000" cy="394164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6624000" y="216000"/>
            <a:ext cx="3557160" cy="289512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-35280" y="2432880"/>
            <a:ext cx="2791800" cy="318312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4"/>
          <a:stretch/>
        </p:blipFill>
        <p:spPr>
          <a:xfrm>
            <a:off x="7416000" y="2931120"/>
            <a:ext cx="2410920" cy="261288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5"/>
          <a:stretch/>
        </p:blipFill>
        <p:spPr>
          <a:xfrm>
            <a:off x="2756520" y="2808000"/>
            <a:ext cx="4371480" cy="285120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6"/>
          <a:stretch/>
        </p:blipFill>
        <p:spPr>
          <a:xfrm>
            <a:off x="-151200" y="216000"/>
            <a:ext cx="3535200" cy="202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 Coding Standards Fixer</a:t>
            </a:r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 Standard Recommendation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PSR-1 (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http://www.php-fig.org/psr/psr-1/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PSR-2 (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http://www.php-fig.org/psr/psr-2/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http://cs.sensiolabs.org/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TSLint</a:t>
            </a:r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readability, maintainability, and functionality errors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https://palantir.github.io/tslint/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https://github.com/panuhorsmalahti/gulp-tslint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ESLint rules for TSLint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https://github.com/buzinas/tslint-eslint-rules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PHPUnit</a:t>
            </a:r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Podpora testov v Laraveli jednoducho priamo pomocou PHPUnit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https://phpunit.de/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tsUnit</a:t>
            </a:r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Testovanie Typescriptu pomocou testov napísaných ako triedy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Analogické s PHPUnit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https://github.com/Steve-Fenton/tsUnit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Commity</a:t>
            </a:r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Každý commit message začína s ID tasku z Jiry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Príklad: UML-17 Pridanie konfiguračného súboru pre TSLint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Message je výstižný max. 50 znakov ale popisuje čo konkrétne sa zmenilo a nie len napr. Fix, update atď. 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http://chris.beams.io/posts/git-commit/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Názvy vetiev</a:t>
            </a:r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wip/JIRA-ISSUE-KEY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feature/JIRA-ISSUE-KEY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bug/JIRA-ISSUE-KEY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test/JIRA-ISSUE-KEY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http://stackoverflow.com/questions/273695/git-branch-naming-best-practices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Komunikácia</a:t>
            </a:r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Používať HipChat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Browser</a:t>
            </a:r>
            <a:endParaRPr b="0" lang="de-DE" sz="2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HipChat client</a:t>
            </a:r>
            <a:endParaRPr b="0" lang="de-DE" sz="2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Franz - http://meetfranz.com</a:t>
            </a:r>
            <a:endParaRPr b="0" lang="de-DE" sz="2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 nesúvisiace témy vytvoriť novú miestnosť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 je potrebné diskutovať task z Jiry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Vytvoriť miestnosť priamo v Jire</a:t>
            </a:r>
            <a:endParaRPr b="0" lang="de-DE" sz="2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Možnosť priradiť existujúcu</a:t>
            </a:r>
            <a:endParaRPr b="0" lang="de-DE" sz="2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rcRect l="66447" t="22849" r="12835" b="30163"/>
          <a:stretch/>
        </p:blipFill>
        <p:spPr>
          <a:xfrm>
            <a:off x="7128000" y="1584000"/>
            <a:ext cx="2765160" cy="352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review</a:t>
            </a:r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Možnosť nechávať komentáre na každý riadok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Sumarizácia – komentovanie, schválenie alebo požiadavka na zmeny (napísať prečo a poprípade čo treba zmeniť)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rcRect l="24305" t="43171" r="33547" b="21267"/>
          <a:stretch/>
        </p:blipFill>
        <p:spPr>
          <a:xfrm>
            <a:off x="1368000" y="2952000"/>
            <a:ext cx="4608000" cy="244800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rcRect l="53591" t="33582" r="24262" b="25774"/>
          <a:stretch/>
        </p:blipFill>
        <p:spPr>
          <a:xfrm>
            <a:off x="6768000" y="2808000"/>
            <a:ext cx="2519640" cy="259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2016-10-18T08:13:40Z</dcterms:created>
  <dc:creator/>
  <dc:description/>
  <dc:language>sk-SK</dc:language>
  <cp:lastModifiedBy/>
  <cp:revision>1</cp:revision>
  <dc:subject/>
  <dc:title>Lush Green</dc:title>
</cp:coreProperties>
</file>