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6972-D64B-44B8-95E8-DF5C9457C8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86C9E-1A3B-468F-899F-BB7ECF8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Message</a:t>
            </a:r>
            <a:r>
              <a:rPr lang="sk-SK" dirty="0"/>
              <a:t> – pomenovaný</a:t>
            </a:r>
            <a:r>
              <a:rPr lang="sk-SK" baseline="0" dirty="0"/>
              <a:t> element, ktorý definuje jeden spôsob komunikácie medzi </a:t>
            </a:r>
            <a:r>
              <a:rPr lang="sk-SK" baseline="0" dirty="0" err="1"/>
              <a:t>lifeline</a:t>
            </a:r>
            <a:r>
              <a:rPr lang="sk-SK" baseline="0" dirty="0"/>
              <a:t>-nami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86C9E-1A3B-468F-899F-BB7ECF890C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5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sz="3600" dirty="0"/>
              <a:t>T</a:t>
            </a:r>
            <a:r>
              <a:rPr lang="sk-SK" sz="3600" dirty="0"/>
              <a:t>í</a:t>
            </a:r>
            <a:r>
              <a:rPr lang="en-US" sz="3600" dirty="0" err="1"/>
              <a:t>movy</a:t>
            </a:r>
            <a:r>
              <a:rPr lang="en-US" sz="3600" dirty="0"/>
              <a:t> </a:t>
            </a:r>
            <a:r>
              <a:rPr lang="en-US" sz="3600" dirty="0" err="1"/>
              <a:t>projekt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Jakub Min</a:t>
            </a:r>
            <a:r>
              <a:rPr lang="sk-SK" dirty="0"/>
              <a:t>á</a:t>
            </a:r>
            <a:r>
              <a:rPr lang="en-US" dirty="0" err="1"/>
              <a:t>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Specification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899138"/>
            <a:ext cx="10646616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9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Ocurrence</a:t>
            </a:r>
            <a:r>
              <a:rPr lang="sk-SK" dirty="0"/>
              <a:t> </a:t>
            </a:r>
            <a:r>
              <a:rPr lang="sk-SK" dirty="0" err="1"/>
              <a:t>specification</a:t>
            </a:r>
            <a:r>
              <a:rPr lang="sk-SK" dirty="0"/>
              <a:t> – definícia výskytu aktivity vykonania</a:t>
            </a:r>
          </a:p>
          <a:p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specification</a:t>
            </a:r>
            <a:r>
              <a:rPr lang="sk-SK" dirty="0"/>
              <a:t> – špecifikácia samotného vykonania</a:t>
            </a:r>
          </a:p>
          <a:p>
            <a:r>
              <a:rPr lang="sk-SK" dirty="0" err="1"/>
              <a:t>Behavior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specification</a:t>
            </a:r>
            <a:r>
              <a:rPr lang="sk-SK" dirty="0"/>
              <a:t> – spôsob, resp. správanie vykonávania interakcie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5995" y="1961322"/>
            <a:ext cx="6840007" cy="48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2.fiit.stuba.sk/~polasek/courses/ooans-sk/files/Sq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-516835"/>
            <a:ext cx="10270540" cy="911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870" y="1572054"/>
            <a:ext cx="8691809" cy="52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4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Lifeline – </a:t>
            </a:r>
            <a:r>
              <a:rPr lang="en-US" dirty="0" err="1"/>
              <a:t>paraleln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vertik</a:t>
            </a:r>
            <a:r>
              <a:rPr lang="sk-SK" dirty="0" err="1"/>
              <a:t>álne</a:t>
            </a:r>
            <a:r>
              <a:rPr lang="sk-SK" dirty="0"/>
              <a:t> čiary zobrazujúce procesy a interakciu medzi nimi</a:t>
            </a:r>
          </a:p>
          <a:p>
            <a:r>
              <a:rPr lang="sk-SK" dirty="0" err="1"/>
              <a:t>Interaction</a:t>
            </a:r>
            <a:r>
              <a:rPr lang="sk-SK" dirty="0"/>
              <a:t> – Komunikácia medzi </a:t>
            </a:r>
            <a:r>
              <a:rPr lang="sk-SK" dirty="0" err="1"/>
              <a:t>lifeline</a:t>
            </a:r>
            <a:r>
              <a:rPr lang="sk-SK" dirty="0"/>
              <a:t>-nami</a:t>
            </a:r>
          </a:p>
          <a:p>
            <a:r>
              <a:rPr lang="sk-SK" dirty="0" err="1"/>
              <a:t>Message</a:t>
            </a:r>
            <a:r>
              <a:rPr lang="sk-SK" dirty="0"/>
              <a:t> – posielanie správ </a:t>
            </a:r>
            <a:r>
              <a:rPr lang="sk-SK" dirty="0" err="1"/>
              <a:t>vrámci</a:t>
            </a:r>
            <a:r>
              <a:rPr lang="sk-SK" dirty="0"/>
              <a:t> interakcie</a:t>
            </a:r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3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between</a:t>
            </a:r>
            <a:r>
              <a:rPr lang="sk-SK" dirty="0"/>
              <a:t> </a:t>
            </a:r>
            <a:r>
              <a:rPr lang="sk-SK" dirty="0" err="1"/>
              <a:t>two</a:t>
            </a:r>
            <a:r>
              <a:rPr lang="sk-SK" dirty="0"/>
              <a:t> </a:t>
            </a:r>
            <a:r>
              <a:rPr lang="sk-SK" dirty="0" err="1"/>
              <a:t>lifelines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Image result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" r="597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89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Combined</a:t>
            </a:r>
            <a:r>
              <a:rPr lang="sk-SK" dirty="0"/>
              <a:t> Fragment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43" y="1435887"/>
            <a:ext cx="5688425" cy="54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3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Fragment – </a:t>
            </a:r>
            <a:r>
              <a:rPr lang="sk-SK" dirty="0"/>
              <a:t>Kombinácia i</a:t>
            </a:r>
            <a:r>
              <a:rPr lang="en-US" dirty="0" err="1"/>
              <a:t>nteraction</a:t>
            </a:r>
            <a:r>
              <a:rPr lang="en-US" dirty="0"/>
              <a:t> fragment</a:t>
            </a:r>
            <a:r>
              <a:rPr lang="sk-SK" dirty="0" err="1"/>
              <a:t>ov</a:t>
            </a:r>
            <a:r>
              <a:rPr lang="sk-SK" dirty="0"/>
              <a:t> do skupiny</a:t>
            </a:r>
            <a:endParaRPr lang="en-US" dirty="0"/>
          </a:p>
          <a:p>
            <a:r>
              <a:rPr lang="en-US" dirty="0"/>
              <a:t>Interaction Fragment</a:t>
            </a:r>
            <a:r>
              <a:rPr lang="sk-SK" dirty="0"/>
              <a:t> – element spôsobu komunikácie, napr. </a:t>
            </a:r>
            <a:r>
              <a:rPr lang="sk-SK" dirty="0" err="1"/>
              <a:t>execution</a:t>
            </a:r>
            <a:r>
              <a:rPr lang="sk-SK" dirty="0"/>
              <a:t>, </a:t>
            </a:r>
            <a:r>
              <a:rPr lang="sk-SK" dirty="0" err="1"/>
              <a:t>destruction</a:t>
            </a:r>
            <a:r>
              <a:rPr lang="sk-SK" dirty="0"/>
              <a:t>,...</a:t>
            </a:r>
            <a:endParaRPr lang="en-US" dirty="0"/>
          </a:p>
          <a:p>
            <a:r>
              <a:rPr lang="en-US" dirty="0"/>
              <a:t>Interaction Operand</a:t>
            </a:r>
            <a:r>
              <a:rPr lang="sk-SK" dirty="0"/>
              <a:t> – operátor (typ) </a:t>
            </a:r>
            <a:r>
              <a:rPr lang="sk-SK" dirty="0" err="1"/>
              <a:t>combined</a:t>
            </a:r>
            <a:r>
              <a:rPr lang="sk-SK" dirty="0"/>
              <a:t> fragmentu, napr. </a:t>
            </a:r>
            <a:r>
              <a:rPr lang="sk-SK" dirty="0" err="1"/>
              <a:t>loop</a:t>
            </a:r>
            <a:r>
              <a:rPr lang="sk-SK" dirty="0"/>
              <a:t>, break, </a:t>
            </a:r>
            <a:r>
              <a:rPr lang="sk-SK" dirty="0" err="1"/>
              <a:t>opt</a:t>
            </a:r>
            <a:r>
              <a:rPr lang="sk-SK" dirty="0"/>
              <a:t>, alt,...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pic>
        <p:nvPicPr>
          <p:cNvPr id="7172" name="Picture 4" descr="Interaction operator alt examp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657" y="3404382"/>
            <a:ext cx="4456281" cy="34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1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Interaction</a:t>
            </a:r>
            <a:r>
              <a:rPr lang="sk-SK" dirty="0"/>
              <a:t> Fragment - </a:t>
            </a:r>
            <a:r>
              <a:rPr lang="sk-SK" dirty="0" err="1"/>
              <a:t>execution</a:t>
            </a:r>
            <a:endParaRPr lang="en-US" dirty="0"/>
          </a:p>
        </p:txBody>
      </p:sp>
      <p:pic>
        <p:nvPicPr>
          <p:cNvPr id="6146" name="Picture 2" descr="Execution specification represented as grey rectangle on the Service lifelin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51" y="1996269"/>
            <a:ext cx="7392096" cy="48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4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Occurence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General </a:t>
            </a:r>
            <a:r>
              <a:rPr lang="sk-SK" dirty="0" err="1"/>
              <a:t>Ordering</a:t>
            </a:r>
            <a:r>
              <a:rPr lang="sk-SK" dirty="0"/>
              <a:t>  - poradie výskytov jednotlivých </a:t>
            </a:r>
            <a:r>
              <a:rPr lang="sk-SK" dirty="0" err="1"/>
              <a:t>operandov</a:t>
            </a:r>
            <a:endParaRPr lang="sk-SK" dirty="0"/>
          </a:p>
          <a:p>
            <a:r>
              <a:rPr lang="sk-SK" dirty="0" err="1"/>
              <a:t>Occurrence</a:t>
            </a:r>
            <a:r>
              <a:rPr lang="sk-SK" dirty="0"/>
              <a:t> </a:t>
            </a:r>
            <a:r>
              <a:rPr lang="sk-SK" dirty="0" err="1"/>
              <a:t>specification</a:t>
            </a:r>
            <a:r>
              <a:rPr lang="sk-SK" dirty="0"/>
              <a:t> – definuje detaily výskytu správy, resp. interakcie medzi </a:t>
            </a:r>
            <a:r>
              <a:rPr lang="sk-SK" dirty="0" err="1"/>
              <a:t>lifeline-ami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pic>
        <p:nvPicPr>
          <p:cNvPr id="4" name="Picture 2" descr="Execution specification represented as grey rectangle on the Service lifelin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756" y="2934443"/>
            <a:ext cx="5965635" cy="3923557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76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55</TotalTime>
  <Words>149</Words>
  <Application>Microsoft Office PowerPoint</Application>
  <PresentationFormat>Widescreen</PresentationFormat>
  <Paragraphs>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Quotable</vt:lpstr>
      <vt:lpstr>Sequence diagram Tímovy projekt</vt:lpstr>
      <vt:lpstr>PowerPoint Presentation</vt:lpstr>
      <vt:lpstr>Interaction</vt:lpstr>
      <vt:lpstr>Interaction</vt:lpstr>
      <vt:lpstr>Interaction between two lifelines</vt:lpstr>
      <vt:lpstr>Combined Fragment</vt:lpstr>
      <vt:lpstr>Combined Fragment</vt:lpstr>
      <vt:lpstr>Interaction Fragment - execution</vt:lpstr>
      <vt:lpstr>Occurence</vt:lpstr>
      <vt:lpstr>Specification</vt:lpstr>
      <vt:lpstr>Specification</vt:lpstr>
      <vt:lpstr>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 Timovy projekt</dc:title>
  <dc:creator>Jakub Minárik</dc:creator>
  <cp:lastModifiedBy>Jakub Minárik</cp:lastModifiedBy>
  <cp:revision>9</cp:revision>
  <dcterms:created xsi:type="dcterms:W3CDTF">2016-10-04T06:44:34Z</dcterms:created>
  <dcterms:modified xsi:type="dcterms:W3CDTF">2016-10-04T07:40:27Z</dcterms:modified>
</cp:coreProperties>
</file>