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13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35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7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2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5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4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8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1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FD9A-513A-4DBB-874D-B40FFCC66401}" type="datetimeFigureOut">
              <a:rPr kumimoji="1" lang="ja-JP" altLang="en-US" smtClean="0"/>
              <a:t>2013/12/22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9755-3A57-4FDB-913D-CC1C1F6D3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9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ka\AppData\Local\Microsoft\Windows\Temporary Internet Files\Content.IE5\LXZZK9EP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5"/>
            <a:ext cx="3384376" cy="46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/楕円 3"/>
          <p:cNvSpPr/>
          <p:nvPr/>
        </p:nvSpPr>
        <p:spPr>
          <a:xfrm>
            <a:off x="1763688" y="3192727"/>
            <a:ext cx="2160240" cy="834395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Enju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1331640" y="3861048"/>
            <a:ext cx="2880000" cy="10081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2800" dirty="0" smtClean="0">
                <a:solidFill>
                  <a:sysClr val="windowText" lastClr="000000"/>
                </a:solidFill>
              </a:rPr>
              <a:t>Web</a:t>
            </a:r>
            <a:r>
              <a:rPr lang="ja-JP" altLang="en-US" sz="2800" dirty="0" smtClean="0">
                <a:solidFill>
                  <a:sysClr val="windowText" lastClr="000000"/>
                </a:solidFill>
              </a:rPr>
              <a:t>ブラウザ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39952" y="2420888"/>
            <a:ext cx="45339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サーバーコンピュータ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</a:t>
            </a:r>
            <a:r>
              <a:rPr lang="en-US" altLang="ja-JP" sz="2800" dirty="0" smtClean="0"/>
              <a:t>Next-L </a:t>
            </a:r>
            <a:r>
              <a:rPr lang="en-US" altLang="ja-JP" sz="2800" dirty="0" err="1" smtClean="0"/>
              <a:t>Enju</a:t>
            </a:r>
            <a:r>
              <a:rPr lang="ja-JP" altLang="en-US" sz="2800" dirty="0" smtClean="0"/>
              <a:t>が稼働している）</a:t>
            </a:r>
            <a:endParaRPr lang="en-US" altLang="ja-JP" sz="2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39952" y="3915053"/>
            <a:ext cx="4847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クライアントコンピュータ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</a:t>
            </a:r>
            <a:r>
              <a:rPr lang="en-US" altLang="ja-JP" sz="2800" dirty="0" smtClean="0"/>
              <a:t>Web</a:t>
            </a:r>
            <a:r>
              <a:rPr lang="ja-JP" altLang="en-US" sz="2800" dirty="0" smtClean="0"/>
              <a:t>ブラウザが動作している）</a:t>
            </a:r>
            <a:endParaRPr lang="en-US" altLang="ja-JP" sz="28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44485" y="34098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兼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12197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reviewer1</dc:creator>
  <cp:lastModifiedBy>reviewer1</cp:lastModifiedBy>
  <cp:revision>3</cp:revision>
  <dcterms:created xsi:type="dcterms:W3CDTF">2013-12-22T09:48:31Z</dcterms:created>
  <dcterms:modified xsi:type="dcterms:W3CDTF">2013-12-22T10:01:09Z</dcterms:modified>
</cp:coreProperties>
</file>