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D9A-513A-4DBB-874D-B40FFCC66401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13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D9A-513A-4DBB-874D-B40FFCC66401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35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D9A-513A-4DBB-874D-B40FFCC66401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57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D9A-513A-4DBB-874D-B40FFCC66401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27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D9A-513A-4DBB-874D-B40FFCC66401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1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D9A-513A-4DBB-874D-B40FFCC66401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62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D9A-513A-4DBB-874D-B40FFCC66401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55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D9A-513A-4DBB-874D-B40FFCC66401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48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D9A-513A-4DBB-874D-B40FFCC66401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78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D9A-513A-4DBB-874D-B40FFCC66401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51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D9A-513A-4DBB-874D-B40FFCC66401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2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FD9A-513A-4DBB-874D-B40FFCC66401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93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ka\AppData\Local\Microsoft\Windows\Temporary Internet Files\Content.IE5\LXZZK9EP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5"/>
            <a:ext cx="3384376" cy="469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円/楕円 3"/>
          <p:cNvSpPr/>
          <p:nvPr/>
        </p:nvSpPr>
        <p:spPr>
          <a:xfrm>
            <a:off x="971600" y="2132856"/>
            <a:ext cx="2808312" cy="1266443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/>
              <a:t>Enju</a:t>
            </a:r>
            <a:endParaRPr lang="en-US" altLang="ja-JP" sz="2800" dirty="0"/>
          </a:p>
          <a:p>
            <a:pPr algn="ctr"/>
            <a:r>
              <a:rPr kumimoji="1" lang="ja-JP" altLang="en-US" sz="2800" dirty="0" smtClean="0"/>
              <a:t>仮想マシン</a:t>
            </a:r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827584" y="3609020"/>
            <a:ext cx="2808312" cy="1332148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クローン</a:t>
            </a:r>
            <a:r>
              <a:rPr kumimoji="1" lang="en-US" altLang="ja-JP" sz="2800" dirty="0" err="1" smtClean="0"/>
              <a:t>Enju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仮想マシン</a:t>
            </a:r>
            <a:endParaRPr kumimoji="1" lang="ja-JP" altLang="en-US" sz="2800" dirty="0"/>
          </a:p>
        </p:txBody>
      </p:sp>
      <p:sp>
        <p:nvSpPr>
          <p:cNvPr id="2" name="左カーブ矢印 1"/>
          <p:cNvSpPr/>
          <p:nvPr/>
        </p:nvSpPr>
        <p:spPr>
          <a:xfrm>
            <a:off x="3275856" y="2708920"/>
            <a:ext cx="1008112" cy="1800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コピー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9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ka\AppData\Local\Microsoft\Windows\Temporary Internet Files\Content.IE5\LXZZK9EP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81" y="476672"/>
            <a:ext cx="3384376" cy="469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円/楕円 3"/>
          <p:cNvSpPr/>
          <p:nvPr/>
        </p:nvSpPr>
        <p:spPr>
          <a:xfrm>
            <a:off x="1446440" y="2429551"/>
            <a:ext cx="2609453" cy="1008112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/>
              <a:t>Enju</a:t>
            </a:r>
            <a:endParaRPr kumimoji="1" lang="en-US" altLang="ja-JP" sz="2800" dirty="0" smtClean="0"/>
          </a:p>
          <a:p>
            <a:pPr algn="ctr"/>
            <a:r>
              <a:rPr lang="ja-JP" altLang="en-US" sz="2800" dirty="0"/>
              <a:t>仮想マシン</a:t>
            </a:r>
            <a:endParaRPr kumimoji="1" lang="ja-JP" altLang="en-US" sz="2800" dirty="0"/>
          </a:p>
        </p:txBody>
      </p:sp>
      <p:pic>
        <p:nvPicPr>
          <p:cNvPr id="1029" name="Picture 5" descr="C:\Users\yuka\AppData\Local\Microsoft\Windows\Temporary Internet Files\Content.IE5\ISVEKPKS\folder_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709" y="3645024"/>
            <a:ext cx="1025277" cy="102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曲線コネクタ 5"/>
          <p:cNvCxnSpPr>
            <a:endCxn id="1026" idx="3"/>
          </p:cNvCxnSpPr>
          <p:nvPr/>
        </p:nvCxnSpPr>
        <p:spPr>
          <a:xfrm rot="10800000">
            <a:off x="4631957" y="2823237"/>
            <a:ext cx="1907828" cy="1394808"/>
          </a:xfrm>
          <a:prstGeom prst="curvedConnector3">
            <a:avLst>
              <a:gd name="adj1" fmla="val -2020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4355976" y="3501008"/>
            <a:ext cx="3237317" cy="3237317"/>
            <a:chOff x="4139952" y="3936099"/>
            <a:chExt cx="3237317" cy="3237317"/>
          </a:xfrm>
        </p:grpSpPr>
        <p:pic>
          <p:nvPicPr>
            <p:cNvPr id="1030" name="Picture 6" descr="C:\Users\yuka\AppData\Local\Microsoft\Windows\Temporary Internet Files\Content.IE5\6S61NI0W\western_digital_elements_hdd_by_lotech-d2zk2ww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3936099"/>
              <a:ext cx="3237317" cy="323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正方形/長方形 13"/>
            <p:cNvSpPr/>
            <p:nvPr/>
          </p:nvSpPr>
          <p:spPr>
            <a:xfrm>
              <a:off x="5940152" y="4653136"/>
              <a:ext cx="64730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Picture 5" descr="C:\Users\yuka\AppData\Local\Microsoft\Windows\Temporary Internet Files\Content.IE5\ISVEKPKS\folder_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94" y="4131915"/>
            <a:ext cx="1025277" cy="102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/>
          <p:cNvCxnSpPr>
            <a:stCxn id="4" idx="4"/>
          </p:cNvCxnSpPr>
          <p:nvPr/>
        </p:nvCxnSpPr>
        <p:spPr>
          <a:xfrm>
            <a:off x="2751167" y="3437663"/>
            <a:ext cx="161180" cy="6912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上カーブ矢印 35"/>
          <p:cNvSpPr/>
          <p:nvPr/>
        </p:nvSpPr>
        <p:spPr>
          <a:xfrm>
            <a:off x="2903765" y="4554624"/>
            <a:ext cx="3456385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623845" y="522920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コピー</a:t>
            </a:r>
            <a:endParaRPr kumimoji="1" lang="ja-JP" altLang="en-US" sz="24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561600" y="4997410"/>
            <a:ext cx="12426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</a:rPr>
              <a:t>外付け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ＨＤＤ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6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ka\AppData\Local\Microsoft\Windows\Temporary Internet Files\Content.IE5\LXZZK9EP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40127"/>
            <a:ext cx="3384376" cy="469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円/楕円 3"/>
          <p:cNvSpPr/>
          <p:nvPr/>
        </p:nvSpPr>
        <p:spPr>
          <a:xfrm>
            <a:off x="1403648" y="2996952"/>
            <a:ext cx="2736304" cy="2088232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800" dirty="0" err="1" smtClean="0"/>
              <a:t>Enju</a:t>
            </a:r>
            <a:endParaRPr kumimoji="1" lang="en-US" altLang="ja-JP" sz="2800" dirty="0" smtClean="0"/>
          </a:p>
          <a:p>
            <a:pPr algn="ctr"/>
            <a:r>
              <a:rPr lang="ja-JP" altLang="en-US" sz="2800" dirty="0"/>
              <a:t>仮想マシン</a:t>
            </a:r>
            <a:endParaRPr kumimoji="1" lang="ja-JP" altLang="en-US" sz="2800" dirty="0"/>
          </a:p>
        </p:txBody>
      </p:sp>
      <p:pic>
        <p:nvPicPr>
          <p:cNvPr id="6" name="Picture 2" descr="C:\Users\yuka\AppData\Local\Microsoft\Windows\Temporary Internet Files\Content.IE5\LXZZK9EP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26802"/>
            <a:ext cx="3384376" cy="469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円/楕円 7"/>
          <p:cNvSpPr/>
          <p:nvPr/>
        </p:nvSpPr>
        <p:spPr>
          <a:xfrm>
            <a:off x="5652120" y="3185318"/>
            <a:ext cx="2736304" cy="208823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2800" dirty="0" err="1"/>
              <a:t>Enju</a:t>
            </a:r>
            <a:endParaRPr lang="en-US" altLang="ja-JP" sz="2800" dirty="0"/>
          </a:p>
          <a:p>
            <a:pPr algn="ctr"/>
            <a:r>
              <a:rPr lang="ja-JP" altLang="en-US" sz="2800" dirty="0" smtClean="0"/>
              <a:t>別のマシン</a:t>
            </a:r>
            <a:endParaRPr kumimoji="1" lang="en-US" altLang="ja-JP" sz="2800" dirty="0" smtClean="0"/>
          </a:p>
        </p:txBody>
      </p:sp>
      <p:sp>
        <p:nvSpPr>
          <p:cNvPr id="9" name="フローチャート : 磁気ディスク 8"/>
          <p:cNvSpPr/>
          <p:nvPr/>
        </p:nvSpPr>
        <p:spPr>
          <a:xfrm>
            <a:off x="6606226" y="4365104"/>
            <a:ext cx="756084" cy="53375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07037" y="5445224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コピー</a:t>
            </a:r>
            <a:endParaRPr kumimoji="1" lang="ja-JP" altLang="en-US" sz="2800" dirty="0"/>
          </a:p>
        </p:txBody>
      </p:sp>
      <p:sp>
        <p:nvSpPr>
          <p:cNvPr id="14" name="フローチャート : 磁気ディスク 13"/>
          <p:cNvSpPr/>
          <p:nvPr/>
        </p:nvSpPr>
        <p:spPr>
          <a:xfrm>
            <a:off x="2375756" y="4365104"/>
            <a:ext cx="756084" cy="53375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上カーブ矢印 6"/>
          <p:cNvSpPr/>
          <p:nvPr/>
        </p:nvSpPr>
        <p:spPr>
          <a:xfrm>
            <a:off x="2627784" y="4725144"/>
            <a:ext cx="4536504" cy="7774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22</Words>
  <Application>Microsoft Office PowerPoint</Application>
  <PresentationFormat>画面に合わせる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reviewer1</dc:creator>
  <cp:lastModifiedBy>Yuka Egusa</cp:lastModifiedBy>
  <cp:revision>22</cp:revision>
  <dcterms:created xsi:type="dcterms:W3CDTF">2013-12-22T09:48:31Z</dcterms:created>
  <dcterms:modified xsi:type="dcterms:W3CDTF">2015-10-11T06:30:45Z</dcterms:modified>
</cp:coreProperties>
</file>