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0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05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60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2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0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95EF-B4EA-41CE-A997-2D7CA18FC717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3E64-5D7D-47BB-81AA-C07AFA6E4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2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5076056" y="1124744"/>
            <a:ext cx="3672408" cy="29301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5436096" y="3121804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ゲスト</a:t>
            </a:r>
            <a:r>
              <a:rPr kumimoji="1" lang="en-US" altLang="ja-JP" sz="2800" dirty="0" smtClean="0"/>
              <a:t>OS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611560" y="5138028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OS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1658541" y="3284984"/>
            <a:ext cx="1905347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Enju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6444208" y="1249596"/>
            <a:ext cx="1905347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Enju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5508104" y="4129916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VirtualBox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5508104" y="5138028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ホスト</a:t>
            </a:r>
            <a:r>
              <a:rPr lang="en-US" altLang="ja-JP" sz="2800" dirty="0" smtClean="0"/>
              <a:t>OS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5436096" y="2185700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ミドルウエア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モジュール</a:t>
            </a:r>
            <a:r>
              <a:rPr kumimoji="1" lang="ja-JP" altLang="en-US" sz="2800" dirty="0"/>
              <a:t>群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11560" y="4201924"/>
            <a:ext cx="3024336" cy="864096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ミドルウエア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モジュール群</a:t>
            </a:r>
            <a:endParaRPr kumimoji="1" lang="ja-JP" altLang="en-US" sz="2800" dirty="0"/>
          </a:p>
        </p:txBody>
      </p:sp>
      <p:sp>
        <p:nvSpPr>
          <p:cNvPr id="15" name="四角形吹き出し 14"/>
          <p:cNvSpPr/>
          <p:nvPr/>
        </p:nvSpPr>
        <p:spPr>
          <a:xfrm>
            <a:off x="5076056" y="168121"/>
            <a:ext cx="3384376" cy="740599"/>
          </a:xfrm>
          <a:prstGeom prst="wedgeRectCallout">
            <a:avLst>
              <a:gd name="adj1" fmla="val -28312"/>
              <a:gd name="adj2" fmla="val 1185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VirtualBox</a:t>
            </a:r>
            <a:r>
              <a:rPr lang="ja-JP" altLang="en-US" sz="2400" dirty="0" smtClean="0"/>
              <a:t>用仮想マシン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として</a:t>
            </a:r>
            <a:r>
              <a:rPr kumimoji="1" lang="ja-JP" altLang="en-US" sz="2400" dirty="0" smtClean="0"/>
              <a:t>提供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6093296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1 </a:t>
            </a:r>
            <a:endParaRPr kumimoji="1" lang="ja-JP" altLang="en-US" sz="4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04248" y="6021288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 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2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reviewer1</dc:creator>
  <cp:lastModifiedBy>reviewer1</cp:lastModifiedBy>
  <cp:revision>6</cp:revision>
  <dcterms:created xsi:type="dcterms:W3CDTF">2013-12-22T09:05:43Z</dcterms:created>
  <dcterms:modified xsi:type="dcterms:W3CDTF">2013-12-22T09:36:50Z</dcterms:modified>
</cp:coreProperties>
</file>