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76AB53-BDBE-4EEF-B83E-47687D5E4947}">
  <a:tblStyle styleId="{5976AB53-BDBE-4EEF-B83E-47687D5E49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f895786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f895786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f8957864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f895786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f895786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f895786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f8957864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f8957864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fa9f9119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fa9f9119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f895786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f895786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895786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f895786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7800"/>
            <a:ext cx="8839198" cy="281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37825"/>
            <a:ext cx="8839201" cy="90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6550"/>
            <a:ext cx="8839200" cy="285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795775" y="3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{5976AB53-BDBE-4EEF-B83E-47687D5E4947}</a:tableStyleId>
              </a:tblPr>
              <a:tblGrid>
                <a:gridCol w="862900"/>
                <a:gridCol w="936375"/>
                <a:gridCol w="1271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R-squared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0.932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4"/>
                          </a:solidFill>
                        </a:rPr>
                        <a:t>0.880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LR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RF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0.975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4"/>
                          </a:solidFill>
                        </a:rPr>
                        <a:t>0.877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XGB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0.886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LGB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0.881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66" name="Google Shape;66;p15"/>
          <p:cNvGraphicFramePr/>
          <p:nvPr/>
        </p:nvGraphicFramePr>
        <p:xfrm>
          <a:off x="4652625" y="3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{5976AB53-BDBE-4EEF-B83E-47687D5E4947}</a:tableStyleId>
              </a:tblPr>
              <a:tblGrid>
                <a:gridCol w="989075"/>
                <a:gridCol w="1073300"/>
                <a:gridCol w="1457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R-squared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SVR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0.913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4"/>
                          </a:solidFill>
                        </a:rPr>
                        <a:t>0.874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Bagging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Tree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0.977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6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AdaBoost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0.938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4"/>
                          </a:solidFill>
                        </a:rPr>
                        <a:t>0.871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 Boost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0.894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Stacking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0.897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7" name="Google Shape;67;p15"/>
          <p:cNvSpPr/>
          <p:nvPr/>
        </p:nvSpPr>
        <p:spPr>
          <a:xfrm>
            <a:off x="795775" y="3070850"/>
            <a:ext cx="3071100" cy="163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652625" y="3070850"/>
            <a:ext cx="3520200" cy="838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00" y="936550"/>
            <a:ext cx="8342901" cy="23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9613"/>
            <a:ext cx="8839198" cy="2784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325" y="3187600"/>
            <a:ext cx="2399725" cy="6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3017300" y="2286700"/>
            <a:ext cx="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XGB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017300" y="2793225"/>
            <a:ext cx="13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Light </a:t>
            </a:r>
            <a:r>
              <a:rPr lang="ko"/>
              <a:t>GB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017300" y="3299750"/>
            <a:ext cx="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 </a:t>
            </a:r>
            <a:r>
              <a:rPr lang="ko"/>
              <a:t>GB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325" y="2686900"/>
            <a:ext cx="2399725" cy="6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325" y="2134300"/>
            <a:ext cx="2399725" cy="6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6614650" y="2286700"/>
            <a:ext cx="9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Light</a:t>
            </a:r>
            <a:r>
              <a:rPr lang="ko"/>
              <a:t> GB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445600" y="2240625"/>
            <a:ext cx="15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Prediction result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445600" y="2767275"/>
            <a:ext cx="15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Prediction result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488888" y="3269625"/>
            <a:ext cx="15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Prediction result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8"/>
          <p:cNvGraphicFramePr/>
          <p:nvPr/>
        </p:nvGraphicFramePr>
        <p:xfrm>
          <a:off x="795775" y="3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{5976AB53-BDBE-4EEF-B83E-47687D5E4947}</a:tableStyleId>
              </a:tblPr>
              <a:tblGrid>
                <a:gridCol w="862900"/>
                <a:gridCol w="936375"/>
                <a:gridCol w="1271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R-squared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0.932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4"/>
                          </a:solidFill>
                        </a:rPr>
                        <a:t>0.880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LR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RF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0.975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4"/>
                          </a:solidFill>
                        </a:rPr>
                        <a:t>0.877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XGB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0.886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LGB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0.881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94" name="Google Shape;94;p18"/>
          <p:cNvGraphicFramePr/>
          <p:nvPr/>
        </p:nvGraphicFramePr>
        <p:xfrm>
          <a:off x="4652625" y="3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{5976AB53-BDBE-4EEF-B83E-47687D5E4947}</a:tableStyleId>
              </a:tblPr>
              <a:tblGrid>
                <a:gridCol w="989075"/>
                <a:gridCol w="1073300"/>
                <a:gridCol w="1457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R-squared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SVR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0.913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4"/>
                          </a:solidFill>
                        </a:rPr>
                        <a:t>0.874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Bagging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Tree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0.977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6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AdaBoost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0.938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4"/>
                          </a:solidFill>
                        </a:rPr>
                        <a:t>0.871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 Boost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0.894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Stacking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0.897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95" name="Google Shape;95;p18"/>
          <p:cNvSpPr/>
          <p:nvPr/>
        </p:nvSpPr>
        <p:spPr>
          <a:xfrm>
            <a:off x="4652625" y="3070850"/>
            <a:ext cx="3520200" cy="163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25" y="2783975"/>
            <a:ext cx="7100050" cy="1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50" y="657900"/>
            <a:ext cx="6668050" cy="18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0"/>
          <p:cNvGraphicFramePr/>
          <p:nvPr/>
        </p:nvGraphicFramePr>
        <p:xfrm>
          <a:off x="795775" y="3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{5976AB53-BDBE-4EEF-B83E-47687D5E4947}</a:tableStyleId>
              </a:tblPr>
              <a:tblGrid>
                <a:gridCol w="862900"/>
                <a:gridCol w="936375"/>
                <a:gridCol w="1271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1594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4"/>
                          </a:solidFill>
                        </a:rPr>
                        <a:t>2203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LR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2457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RF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975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4"/>
                          </a:solidFill>
                        </a:rPr>
                        <a:t>2236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XGB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2148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LGB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2194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07" name="Google Shape;107;p20"/>
          <p:cNvGraphicFramePr/>
          <p:nvPr/>
        </p:nvGraphicFramePr>
        <p:xfrm>
          <a:off x="4652625" y="3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{5976AB53-BDBE-4EEF-B83E-47687D5E4947}</a:tableStyleId>
              </a:tblPr>
              <a:tblGrid>
                <a:gridCol w="989075"/>
                <a:gridCol w="1073300"/>
                <a:gridCol w="1457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SVR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1812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4"/>
                          </a:solidFill>
                        </a:rPr>
                        <a:t>2260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Bagging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Tree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922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6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2457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AdaBoost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1523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4"/>
                          </a:solidFill>
                        </a:rPr>
                        <a:t>2286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 Boost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2074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Stacking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2043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