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66" r:id="rId3"/>
    <p:sldId id="267" r:id="rId4"/>
    <p:sldId id="273" r:id="rId5"/>
    <p:sldId id="274" r:id="rId6"/>
    <p:sldId id="283" r:id="rId7"/>
    <p:sldId id="276" r:id="rId8"/>
    <p:sldId id="277" r:id="rId9"/>
    <p:sldId id="278" r:id="rId10"/>
    <p:sldId id="284" r:id="rId11"/>
    <p:sldId id="288" r:id="rId12"/>
    <p:sldId id="289" r:id="rId13"/>
    <p:sldId id="290" r:id="rId14"/>
    <p:sldId id="291" r:id="rId15"/>
    <p:sldId id="285" r:id="rId16"/>
    <p:sldId id="280" r:id="rId17"/>
    <p:sldId id="282" r:id="rId18"/>
    <p:sldId id="281" r:id="rId19"/>
    <p:sldId id="286" r:id="rId20"/>
    <p:sldId id="287" r:id="rId21"/>
    <p:sldId id="268" r:id="rId2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0B4"/>
    <a:srgbClr val="3C3630"/>
    <a:srgbClr val="636362"/>
    <a:srgbClr val="A9EDD6"/>
    <a:srgbClr val="38AAB5"/>
    <a:srgbClr val="9EB4C2"/>
    <a:srgbClr val="143C41"/>
    <a:srgbClr val="DED9C3"/>
    <a:srgbClr val="0F1E35"/>
    <a:srgbClr val="828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96233" autoAdjust="0"/>
  </p:normalViewPr>
  <p:slideViewPr>
    <p:cSldViewPr>
      <p:cViewPr varScale="1">
        <p:scale>
          <a:sx n="104" d="100"/>
          <a:sy n="104" d="100"/>
        </p:scale>
        <p:origin x="1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2A798-BE73-4A20-9A33-E594EE8444C7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520F-9F49-422D-8B95-0D360B41CB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8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5629-8076-4595-8462-F963855586EF}" type="datetimeFigureOut">
              <a:rPr lang="ko-KR" altLang="en-US" smtClean="0"/>
              <a:pPr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75-82A7-4EEE-97F3-8AE6251C35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3097525"/>
            <a:ext cx="3960440" cy="646331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3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너는 누구냐</a:t>
            </a:r>
            <a:endParaRPr lang="ko-KR" altLang="en-US" sz="3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79" y="2794080"/>
            <a:ext cx="302428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POWERPOINT</a:t>
            </a:r>
            <a:endParaRPr lang="ko-KR" altLang="en-US" sz="1100" b="1" spc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3713359" y="4077072"/>
            <a:ext cx="1506714" cy="26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63888" y="4077073"/>
            <a:ext cx="1728192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Presentation b y  </a:t>
            </a:r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이성일</a:t>
            </a:r>
            <a:endParaRPr lang="ko-KR" altLang="en-US" sz="1100" spc="-150" dirty="0">
              <a:solidFill>
                <a:srgbClr val="3C363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9852" y="2636912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39852" y="386104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4189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Serbo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418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1" y="2262491"/>
            <a:ext cx="2772162" cy="1590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76" y="1386241"/>
            <a:ext cx="5892887" cy="41968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989" y="577472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기어를 이용해 단거리를 힘있게 움직여주는 유형의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모터를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말합니다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3714889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HY엽서M" panose="02030600000101010101" pitchFamily="18" charset="-127"/>
                <a:ea typeface="HY엽서M" panose="02030600000101010101" pitchFamily="18" charset="-127"/>
              </a:rPr>
              <a:t>AC </a:t>
            </a:r>
            <a:r>
              <a:rPr lang="ko-KR" altLang="en-US" sz="12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</a:t>
            </a:r>
            <a:endParaRPr lang="ko-KR" altLang="en-US" sz="1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4189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Serbo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418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1492749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서보모터</a:t>
            </a:r>
            <a:r>
              <a:rPr lang="ko-KR" altLang="en-US" b="1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에는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 자체적으로 모터 드라이버가 내장되어 있어서 쉽게 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방향제어 할 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수 있습니다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하지만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en-US" altLang="ko-KR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DC </a:t>
            </a:r>
            <a:r>
              <a:rPr lang="ko-KR" altLang="en-US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ko-KR" altLang="en-US" b="1" dirty="0" err="1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b="1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모터는 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모터 드라이버가 내정되어 있지 않아 일반적으로 방향제어하기 힘듭니다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DC </a:t>
            </a:r>
            <a:r>
              <a:rPr lang="ko-KR" altLang="en-US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는 전압만 가해주면 일정한 방향으로 무한 회전하는 모터인 반면에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err="1" smtClean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b="1" dirty="0" smtClean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는 프로그래밍을 통한 시그널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신호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로 정밀한 각도 및 위치를 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제어해서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시그널 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신호로 제어를 해주어야 합니다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그러므로 시그널을 제어해주는 </a:t>
            </a:r>
            <a:r>
              <a:rPr lang="ko-KR" altLang="en-US" b="1" dirty="0" err="1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b="1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모터 드라이버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를 사용하여야 합니다</a:t>
            </a:r>
            <a:r>
              <a:rPr lang="en-US" altLang="ko-KR" b="1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대부분의 </a:t>
            </a:r>
            <a:r>
              <a:rPr lang="ko-KR" altLang="en-US" b="1" dirty="0" err="1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b="1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모터 드라이버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로 </a:t>
            </a:r>
            <a:r>
              <a:rPr lang="en-US" altLang="ko-KR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DC </a:t>
            </a:r>
            <a:r>
              <a:rPr lang="ko-KR" altLang="en-US" b="1" dirty="0">
                <a:solidFill>
                  <a:schemeClr val="accent2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r>
              <a:rPr lang="ko-KR" altLang="en-US" b="1" dirty="0">
                <a:latin typeface="HY엽서M" panose="02030600000101010101" pitchFamily="18" charset="-127"/>
                <a:ea typeface="HY엽서M" panose="02030600000101010101" pitchFamily="18" charset="-127"/>
              </a:rPr>
              <a:t>도 제어할 수 있습니다</a:t>
            </a:r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.  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4189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Serbo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418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14809"/>
            <a:ext cx="6763694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4189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Serbo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418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1492749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차이점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스테핑모터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– 1.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펄스 신호를 받아 일정한 각도로 움직이는 모터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	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2.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입력 펄스 수와 모터의 회전각도가 완전히 비례하여 회전각도를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	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정확하게 제어가능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   3.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모터의 단점은 탈선현상이 일어나더라도 알 수가 없다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			</a:t>
            </a:r>
            <a:r>
              <a:rPr lang="en-US" altLang="ko-KR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서보모터와의</a:t>
            </a:r>
            <a:r>
              <a:rPr lang="ko-KR" altLang="en-US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큰 차이점</a:t>
            </a:r>
            <a:r>
              <a:rPr lang="en-US" altLang="ko-KR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   4.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탈선현상이란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예를 들어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 각도로 움직여야 할 모터가 탈선 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	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되어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70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도 각도로 움직였다 하더라도 문제점을 찾지 못함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   5.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특성상 누적 오차가 발생할 요지가 상당히 큼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   6.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때문에 매우 정교하고 정밀한 위치 제어에 큰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어려움이있음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2223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4189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Serbo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418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1492749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스텝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서보모터의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차이점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– 1.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정밀 위치제어에 있어 가장 많이 쓰이며 만능이라고 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2.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위치제어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속도제어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토르크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제어까지 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3.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하지만 가격이 비싸다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4.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서보모터는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스테핑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모터와 달리 원하는 위치를 정확하게 이동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	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5.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움직인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위치값을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정확하게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일어들여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그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오차값을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자동으로 계산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	     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하는 </a:t>
            </a:r>
            <a:r>
              <a:rPr lang="ko-KR" altLang="en-US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되먹임 제어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 가능하다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6.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모터의 회전마다 센서가 붙어있어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모터의 회전각도 마다 그 센서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    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들이 각도의 값을 읽어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내기때문에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오차가 적고 탈선 현상이 거의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    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없다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           7.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서보엠프가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존재하여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엠프에서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각도 값을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읽어들여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다시 피드백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	     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시켜가며 움직인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위치값을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비교한다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	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8.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이러한 정교하고 정밀한 제어가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가능하기떄문에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현재 로봇 기술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	    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발전을 위해 핵심적으로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사용되고있다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1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12576" y="641897"/>
            <a:ext cx="4374487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Serbo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의 특징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418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1261151"/>
            <a:ext cx="7030431" cy="53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12576" y="612974"/>
            <a:ext cx="5873753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브러쉬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와 </a:t>
            </a:r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브러쉬리스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7584" y="1575680"/>
            <a:ext cx="7056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쉽게 얘기해서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정류기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가 있느냐 없느냐 입니다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모터는 자기장의 유도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플레밍의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왼손법칙으로 회전을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하게되는데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이 회전이 지속적으로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계속되어지려면 제어를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해주어야하고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 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그 제어를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돕는것이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 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입니다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 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이러한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이용하여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모터의 회전을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돕는것이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모터  이며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없고 전기적인 제어로 회전을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돕는것이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브러쉬리스모터입니다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1)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브러쉬모터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있는 모터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기계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를 이용해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를 넣어줍니다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단순하기 때문에 값이 싸고 구하기가 쉽습니다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하지만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닳기때문에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수명이 짧다는 단점이 있습니다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2)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브러쉬리스모터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회로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전기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를 이용해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+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를 넣어줍니다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적은 양의 전기로도 큰 힘을 낼 수 있으며</a:t>
            </a: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브러쉬가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없기때문에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수명에 제한이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없습니다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11476"/>
            <a:ext cx="6858957" cy="516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12576" y="612974"/>
            <a:ext cx="5873753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브러쉬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와 </a:t>
            </a:r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브러쉬리스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4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4189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의 사용용도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24492"/>
            <a:ext cx="691276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94002" y="617932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의 </a:t>
            </a:r>
            <a:r>
              <a:rPr lang="ko-KR" altLang="en-US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실</a:t>
            </a:r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활용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22504"/>
            <a:ext cx="6912768" cy="4636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5864658"/>
            <a:ext cx="743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위 그림의 </a:t>
            </a:r>
            <a:r>
              <a:rPr lang="ko-KR" altLang="en-US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빨간색 동그라미와 네모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는 컵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드론에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활용되는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모터이다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모터를 이용하여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드론이라는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작품을 만들어 볼 수 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</p:txBody>
      </p:sp>
      <p:sp>
        <p:nvSpPr>
          <p:cNvPr id="8" name="타원 7"/>
          <p:cNvSpPr/>
          <p:nvPr/>
        </p:nvSpPr>
        <p:spPr>
          <a:xfrm>
            <a:off x="1792040" y="2564904"/>
            <a:ext cx="331688" cy="336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07904" y="2641024"/>
            <a:ext cx="331688" cy="336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503715" y="3503479"/>
            <a:ext cx="331688" cy="336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707904" y="3557234"/>
            <a:ext cx="331688" cy="336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30416"/>
            <a:ext cx="3281260" cy="1683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60232" y="4437112"/>
            <a:ext cx="93610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060848"/>
            <a:ext cx="4680520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773473"/>
            <a:ext cx="1656184" cy="58477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목   차</a:t>
            </a:r>
            <a:endParaRPr lang="ko-KR" altLang="en-US" sz="32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79912" y="767856"/>
            <a:ext cx="147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779912" y="1336568"/>
            <a:ext cx="1476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2708920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01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모터특징 및 종류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3501008"/>
            <a:ext cx="3960440" cy="461665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02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 사용용도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4293096"/>
            <a:ext cx="3960440" cy="830997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03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 </a:t>
            </a:r>
            <a:r>
              <a:rPr lang="ko-KR" altLang="en-US" sz="2400" spc="600" dirty="0" err="1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실활용및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400" spc="600" dirty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      </a:t>
            </a:r>
            <a:r>
              <a:rPr lang="ko-KR" altLang="en-US" sz="2400" spc="600" dirty="0" smtClean="0">
                <a:solidFill>
                  <a:srgbClr val="3C363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모터모듈</a:t>
            </a:r>
            <a:endParaRPr lang="en-US" altLang="ko-KR" sz="2400" spc="600" dirty="0" smtClean="0">
              <a:solidFill>
                <a:srgbClr val="3C363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8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96552" y="669351"/>
            <a:ext cx="4320480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작품 </a:t>
            </a:r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드론의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Module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29480"/>
            <a:ext cx="7012140" cy="5511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0072" y="23488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디바이스 마켓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18,000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부가세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미포함가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4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3212976"/>
            <a:ext cx="396044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감 사 합 </a:t>
            </a:r>
            <a:r>
              <a:rPr lang="ko-KR" altLang="en-US" sz="28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니</a:t>
            </a:r>
            <a:r>
              <a:rPr lang="ko-KR" altLang="en-US" sz="28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다 </a:t>
            </a:r>
            <a:endParaRPr lang="ko-KR" altLang="en-US" sz="28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83" y="2938096"/>
            <a:ext cx="3024285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 POWERPOINT</a:t>
            </a:r>
            <a:endParaRPr lang="ko-KR" altLang="en-US" sz="1100" b="1" spc="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3749363" y="4005064"/>
            <a:ext cx="1506714" cy="267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275856" y="278092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75856" y="386104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4010701"/>
            <a:ext cx="1728192" cy="26161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Presentation b y  </a:t>
            </a:r>
            <a:r>
              <a:rPr lang="ko-KR" altLang="en-US" sz="1100" spc="-150" dirty="0" smtClean="0">
                <a:solidFill>
                  <a:srgbClr val="3C3630"/>
                </a:solidFill>
                <a:latin typeface="나눔고딕" pitchFamily="50" charset="-127"/>
                <a:ea typeface="나눔고딕" pitchFamily="50" charset="-127"/>
              </a:rPr>
              <a:t>이성일</a:t>
            </a:r>
            <a:endParaRPr lang="ko-KR" altLang="en-US" sz="1100" spc="-150" dirty="0">
              <a:solidFill>
                <a:srgbClr val="3C363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7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란 무엇인가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9632" y="4437112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사람으로 치자면 심장역할을 하는 제품으로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전기 에너지를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물리적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법칙에 따라 기계적인 에너지로 변환시켜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회전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또는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직선운동의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동력을 얻어 우리의 생활에 편리함을 제공해주는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구동장치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입니다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쉽게 말해 전력을 이용해 회전운동의 힘을 얻는 기계를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말합니다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88" y="1246018"/>
            <a:ext cx="4041624" cy="2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의 특징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7624" y="3789040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시동 및 운전이 용이하고 </a:t>
            </a: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부하에 적합한 기종을 선택하기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쉽고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소음 및 진동이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적고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배기 공해가 없는 소형 경량의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원동기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즉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쉽게 사용할 수 있고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용도에 적합한 기종을 선택하기 쉽고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소리나 진동이 적고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공기오염이 없는 작은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원동기입니다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5909"/>
            <a:ext cx="5256584" cy="2076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41624" cy="2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의 원리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5616" y="263528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http://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yjh-phys.tistory.com/72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521" y="632301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의 종류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56" y="1206133"/>
            <a:ext cx="7052488" cy="52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609" y="62837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입력에 따른 전기의 종류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945" y="4079123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1) AC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교류 전원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가정용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220V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전기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을 사용하는 모터를 말합니다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 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​저소음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저진동과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 반영구적 수명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 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안정적인 성능이 장점입니다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2) DC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직류 전원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배터리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을 사용하는 모터를 말합니다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기동 토크가 크고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효율이 높으며 가격이 저렴하다는 장점이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있습니다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" y="1280958"/>
            <a:ext cx="3971922" cy="27240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68" y="1254064"/>
            <a:ext cx="3089615" cy="23911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9792" y="389445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AC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37331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DC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04" y="1774403"/>
            <a:ext cx="2305372" cy="17242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00192" y="4361364"/>
            <a:ext cx="2800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3) DC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소형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기어드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기동성이 좋다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출력이 크고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효율이 높다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속도 제어가 용이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정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/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역회전 변경 용이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288" y="364605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DC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기어드모터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5609" y="628377"/>
            <a:ext cx="3595299" cy="492443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기어의 유무에 따른 분류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600" y="4070101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1)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기어드모터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기어가 달린 모터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모터의 속도를 감소 시키면서 파워를 높여줍니다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회전축은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모터에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비해 천천히 돌지만 힘은 매우 쌔집니다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모터의 무게에 비해 힘이 강하다는 장점이 있습니다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하지만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쉽게 마모되고 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파손률이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심하다는 단점이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있습니다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-5609" y="1174574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96397"/>
            <a:ext cx="5256584" cy="20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06543" y="619412"/>
            <a:ext cx="3595299" cy="892552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스테퍼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(STEP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)</a:t>
            </a:r>
          </a:p>
          <a:p>
            <a:pPr algn="ctr"/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스텝</a:t>
            </a:r>
            <a:r>
              <a:rPr lang="en-US" altLang="ko-KR" sz="2600" b="1" spc="-300" dirty="0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2600" b="1" spc="-300" dirty="0" err="1" smtClean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스테핑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en-US" altLang="ko-KR" sz="2600" b="1" spc="-300" dirty="0" err="1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MoTor</a:t>
            </a:r>
            <a:r>
              <a:rPr lang="en-US" altLang="ko-KR" sz="2600" b="1" spc="-300" dirty="0">
                <a:solidFill>
                  <a:srgbClr val="7D70B4"/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endParaRPr lang="ko-KR" altLang="en-US" sz="2600" b="1" spc="-300" dirty="0">
              <a:solidFill>
                <a:srgbClr val="7D70B4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5609" y="601662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612673"/>
            <a:ext cx="9144000" cy="260648"/>
          </a:xfrm>
          <a:prstGeom prst="rect">
            <a:avLst/>
          </a:prstGeom>
          <a:solidFill>
            <a:srgbClr val="7D7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49896" y="3531519"/>
            <a:ext cx="6552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다수의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톱니모양 전자석이 금속기어를 중심으로 주변에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매치되어있으며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이는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외로의 제어 회로로부터 전류를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받아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 작동합니다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. 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별도의 제어 장치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드라이버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가 필요함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다수의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전자석이 하나하나 전력을 받아 서로 이어져 동작을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하게되며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이를 통해 모터는 정밀한 제어가 가능합니다</a:t>
            </a: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(</a:t>
            </a: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회전수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또는 정지 위치 등을 정확하게 맞춰줄 수 있음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하지만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진동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소음 발생이 쉽고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DC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모터에 비해 가격이 </a:t>
            </a:r>
            <a:endParaRPr lang="en-US" altLang="ko-KR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  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높다는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단점이 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있습니다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496397"/>
            <a:ext cx="299343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49532"/>
            <a:ext cx="2553056" cy="1943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25946"/>
            <a:ext cx="2987824" cy="2308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62" y="1116682"/>
            <a:ext cx="203863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343</Words>
  <Application>Microsoft Office PowerPoint</Application>
  <PresentationFormat>화면 슬라이드 쇼(4:3)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HY엽서M</vt:lpstr>
      <vt:lpstr>나눔고딕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정주학</dc:creator>
  <cp:lastModifiedBy>admin</cp:lastModifiedBy>
  <cp:revision>102</cp:revision>
  <dcterms:created xsi:type="dcterms:W3CDTF">2013-12-07T14:00:08Z</dcterms:created>
  <dcterms:modified xsi:type="dcterms:W3CDTF">2016-05-12T10:14:59Z</dcterms:modified>
</cp:coreProperties>
</file>