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3"/>
  </p:handoutMasterIdLst>
  <p:sldIdLst>
    <p:sldId id="256" r:id="rId2"/>
    <p:sldId id="266" r:id="rId3"/>
    <p:sldId id="315" r:id="rId4"/>
    <p:sldId id="316" r:id="rId5"/>
    <p:sldId id="317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8" r:id="rId16"/>
    <p:sldId id="292" r:id="rId17"/>
    <p:sldId id="293" r:id="rId18"/>
    <p:sldId id="267" r:id="rId19"/>
    <p:sldId id="294" r:id="rId20"/>
    <p:sldId id="319" r:id="rId21"/>
    <p:sldId id="268" r:id="rId22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0B4"/>
    <a:srgbClr val="3C3630"/>
    <a:srgbClr val="636362"/>
    <a:srgbClr val="A9EDD6"/>
    <a:srgbClr val="38AAB5"/>
    <a:srgbClr val="9EB4C2"/>
    <a:srgbClr val="143C41"/>
    <a:srgbClr val="DED9C3"/>
    <a:srgbClr val="0F1E35"/>
    <a:srgbClr val="8284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5" autoAdjust="0"/>
    <p:restoredTop sz="96233" autoAdjust="0"/>
  </p:normalViewPr>
  <p:slideViewPr>
    <p:cSldViewPr>
      <p:cViewPr>
        <p:scale>
          <a:sx n="80" d="100"/>
          <a:sy n="80" d="100"/>
        </p:scale>
        <p:origin x="-110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2A798-BE73-4A20-9A33-E594EE8444C7}" type="datetimeFigureOut">
              <a:rPr lang="ko-KR" altLang="en-US" smtClean="0"/>
              <a:pPr/>
              <a:t>2016-05-28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D520F-9F49-422D-8B95-0D360B41CB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694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2016-05-28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5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2016-05-28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42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2016-05-28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57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2016-05-28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08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2016-05-28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94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2016-05-28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72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2016-05-28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60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2016-05-28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69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2016-05-28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41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2016-05-28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3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2016-05-28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98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15629-8076-4595-8462-F963855586EF}" type="datetimeFigureOut">
              <a:rPr lang="ko-KR" altLang="en-US" smtClean="0"/>
              <a:pPr/>
              <a:t>2016-05-28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39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3768" y="3097525"/>
            <a:ext cx="3960440" cy="646331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MoTor</a:t>
            </a:r>
            <a:r>
              <a:rPr lang="ko-KR" altLang="en-US" sz="3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  구현하기</a:t>
            </a:r>
            <a:endParaRPr lang="ko-KR" altLang="en-US" sz="3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3879" y="2794080"/>
            <a:ext cx="3024285" cy="26161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 POWERPOINT</a:t>
            </a:r>
            <a:endParaRPr lang="ko-KR" altLang="en-US" sz="1100" b="1" spc="6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3713359" y="4077072"/>
            <a:ext cx="1506714" cy="267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563888" y="4077073"/>
            <a:ext cx="1728192" cy="26161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150" dirty="0" smtClean="0">
                <a:solidFill>
                  <a:srgbClr val="3C3630"/>
                </a:solidFill>
                <a:latin typeface="나눔고딕" pitchFamily="50" charset="-127"/>
                <a:ea typeface="나눔고딕" pitchFamily="50" charset="-127"/>
              </a:rPr>
              <a:t>Presentation b y  </a:t>
            </a:r>
            <a:r>
              <a:rPr lang="ko-KR" altLang="en-US" sz="1100" spc="-150" dirty="0" smtClean="0">
                <a:solidFill>
                  <a:srgbClr val="3C3630"/>
                </a:solidFill>
                <a:latin typeface="나눔고딕" pitchFamily="50" charset="-127"/>
                <a:ea typeface="나눔고딕" pitchFamily="50" charset="-127"/>
              </a:rPr>
              <a:t>이성일</a:t>
            </a:r>
            <a:endParaRPr lang="ko-KR" altLang="en-US" sz="1100" spc="-150" dirty="0">
              <a:solidFill>
                <a:srgbClr val="3C363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239852" y="2636912"/>
            <a:ext cx="2448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239852" y="3861048"/>
            <a:ext cx="2448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6150" y="4293096"/>
            <a:ext cx="857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위에 스텝모터와 스텝모터 드라이버의 헤더박스를 보고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MCU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에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PORT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에 핀을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임의로 지정하여 사용하였는데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2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상여자를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사용하였고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색깔별로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편하게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비트핀을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지정하기 위하여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PORTB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를 임의로 지정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PORTB 0~3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핀까지 사용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</a:t>
            </a:r>
          </a:p>
          <a:p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레드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– B   ,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블루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- /A   ,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노랑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- /B  ,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오렌지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– A</a:t>
            </a: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PORTB3     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PORTB2      PORTB1    PORTB0</a:t>
            </a:r>
          </a:p>
          <a:p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으로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설정 하였습니다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드라이버 헤더박스의 각각 핀이 배열이 위와 같지않은데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</a:t>
            </a: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따로 점퍼를 날려 순서대로 핀을 구성하였습니다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1484784"/>
            <a:ext cx="4378612" cy="25160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622" y="1484784"/>
            <a:ext cx="3910451" cy="25160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108521" y="632301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STEP </a:t>
            </a:r>
            <a:r>
              <a:rPr lang="en-US" altLang="ko-KR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MoTor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49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504" y="5229200"/>
            <a:ext cx="857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TCCR1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을 설정하여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16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비트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CTC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모드로 설정하고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64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분주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프리스케일을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설정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</a:t>
            </a: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TIMSK , TIFR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을 설정하여 타이머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CTC OCR1A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인터럽트를 허용하고 </a:t>
            </a:r>
            <a:r>
              <a:rPr lang="en-US" altLang="ko-KR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sei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()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꼭 넣어준다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8760"/>
            <a:ext cx="8352928" cy="38884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08521" y="632301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STEP </a:t>
            </a:r>
            <a:r>
              <a:rPr lang="en-US" altLang="ko-KR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MoTor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89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5269" y="4005064"/>
            <a:ext cx="857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타이머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 CTC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모드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OCR1A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의 인터럽트 루틴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COMPA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를 생성해준다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타이머 인터럽트 </a:t>
            </a:r>
            <a:r>
              <a:rPr lang="en-US" altLang="ko-KR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TvO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인터럽트 루틴과 다르다는 것을 꼭 기억하고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타이머 는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TVNT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오버플로우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인터럽트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CTC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모드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OCR1A,B,C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인터럽트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en-US" altLang="ko-KR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ICNCn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입력챕쳐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인터럽트 루틴이 있다는 것을 꼭 기억한다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m_TimeTable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[]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배열은 뒷장에서 설명하겠습니다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69" y="1498104"/>
            <a:ext cx="8819219" cy="22767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08521" y="632301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STEP </a:t>
            </a:r>
            <a:r>
              <a:rPr lang="en-US" altLang="ko-KR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MoTor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106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3038" y="4174291"/>
            <a:ext cx="857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m_Timetable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[2000]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배열은 앞서 설명했던 상과 상 사이의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펄스폭의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시간을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제어하는 배열 입니다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 배열은 스텝모터의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가감속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테이블이라고 하며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이러한 스텝모터의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가감속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테이블은 스텝모터의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스펙에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따라 값이 다 다르므로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가감속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테이블 생성프로그램을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이용하여 이 배열을 넣어줘야 됩니다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뒷장에서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가감속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테이블 생성프로그램을 설명하겠습니다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8760"/>
            <a:ext cx="8688013" cy="29055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08521" y="632301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STEP </a:t>
            </a:r>
            <a:r>
              <a:rPr lang="en-US" altLang="ko-KR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MoTor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843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5120" y="5445224"/>
            <a:ext cx="857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이처럼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가감속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테이블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생성기의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스텝모터의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스펙에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따라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설정값을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조정하여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가감속테이블을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생성하여 배열을 넣습니다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74574"/>
            <a:ext cx="6048672" cy="41266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08521" y="632301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STEP </a:t>
            </a:r>
            <a:r>
              <a:rPr lang="en-US" altLang="ko-KR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MoTor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53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5536" y="2712732"/>
            <a:ext cx="857694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STEP </a:t>
            </a:r>
            <a:r>
              <a:rPr lang="en-US" altLang="ko-KR" sz="2800" dirty="0" err="1" smtClean="0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MoTor</a:t>
            </a:r>
            <a:r>
              <a:rPr lang="en-US" altLang="ko-KR" sz="2800" dirty="0" smtClean="0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800" dirty="0" smtClean="0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구현</a:t>
            </a:r>
            <a:endParaRPr lang="en-US" altLang="ko-KR" sz="2800" dirty="0" smtClean="0">
              <a:solidFill>
                <a:srgbClr val="7030A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동영상을 삽입 하려 하였으나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동영상을 불러오기가 안되어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모터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구현한것을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파일에서 따로 보여드리겠습니다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08521" y="632301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STEP </a:t>
            </a:r>
            <a:r>
              <a:rPr lang="en-US" altLang="ko-KR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MoTor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6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08521" y="632301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Ser</a:t>
            </a:r>
            <a:r>
              <a:rPr lang="en-US" altLang="ko-KR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 Bo </a:t>
            </a:r>
            <a:r>
              <a:rPr lang="en-US" altLang="ko-KR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MoTor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9592" y="1628800"/>
            <a:ext cx="67687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1.</a:t>
            </a:r>
            <a:r>
              <a:rPr lang="ko-KR" altLang="en-US" sz="16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서보모터는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보통 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3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핀으로 구성되며 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핀은 </a:t>
            </a:r>
            <a:r>
              <a:rPr lang="en-US" altLang="ko-KR" sz="16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vcc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2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핀은 펄스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3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핀은 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</a:t>
            </a:r>
          </a:p>
          <a:p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</a:t>
            </a:r>
            <a:r>
              <a:rPr lang="en-US" altLang="ko-KR" sz="16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Gnd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로 구성된다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</a:p>
          <a:p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2. </a:t>
            </a:r>
            <a:r>
              <a:rPr lang="ko-KR" altLang="en-US" sz="16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서보모터의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제어 방법은 스텝모터와 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DC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모터와 다르게 </a:t>
            </a:r>
            <a:r>
              <a:rPr lang="ko-KR" altLang="en-US" sz="16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서보모터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안에 </a:t>
            </a:r>
            <a:endParaRPr lang="en-US" altLang="ko-KR" sz="16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</a:t>
            </a:r>
            <a:r>
              <a:rPr lang="ko-KR" altLang="en-US" sz="16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드라버이가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내장되어있어 바로 </a:t>
            </a:r>
            <a:r>
              <a:rPr lang="en-US" altLang="ko-KR" sz="16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Vcc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와 </a:t>
            </a:r>
            <a:r>
              <a:rPr lang="en-US" altLang="ko-KR" sz="16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Gnd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만 연결하고 펄스만 주면 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/>
            </a:r>
            <a:b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</a:b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</a:t>
            </a:r>
            <a:r>
              <a:rPr lang="ko-KR" altLang="en-US" sz="16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동작시킬수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있다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sz="16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3. </a:t>
            </a:r>
            <a:r>
              <a:rPr lang="ko-KR" altLang="en-US" sz="16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서보모터는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16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서보모터의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16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스펙에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따라 다르지만 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0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도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중앙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), -90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도 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  </a:t>
            </a:r>
          </a:p>
          <a:p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+90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도로 총 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180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도를 정밀하게 제어 할 수 있으며 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16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비트 타이머 </a:t>
            </a:r>
            <a:endParaRPr lang="en-US" altLang="ko-KR" sz="16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(1,3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번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을 이용하여 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fast PWM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14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번 모드를 이용하여 </a:t>
            </a:r>
            <a:r>
              <a:rPr lang="en-US" altLang="ko-KR" sz="16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Ocnx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펄스 </a:t>
            </a:r>
            <a:endParaRPr lang="en-US" altLang="ko-KR" sz="16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핀을 이용하여 제어한다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sz="16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4. </a:t>
            </a:r>
            <a:r>
              <a:rPr lang="ko-KR" altLang="en-US" sz="16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서보모터의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펄스를 제어하는 방법은 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 지속되는 시간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16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펄스폭의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시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en-US" altLang="ko-KR" sz="16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간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에 따라 제어 하는 방법이며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1, 0 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을 지속하여 펄스가 </a:t>
            </a:r>
            <a:r>
              <a:rPr lang="ko-KR" altLang="en-US" sz="16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생성될때</a:t>
            </a:r>
            <a:endParaRPr lang="en-US" altLang="ko-KR" sz="16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각 각도 마다 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 지속되는 </a:t>
            </a:r>
            <a:r>
              <a:rPr lang="ko-KR" altLang="en-US" sz="16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펄스폭의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시간이 다르기 때문에 직접 계산</a:t>
            </a:r>
            <a:endParaRPr lang="en-US" altLang="ko-KR" sz="16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하여 그 시간으로 제어 한다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70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6" y="1340768"/>
            <a:ext cx="5940660" cy="443328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51520" y="1988840"/>
            <a:ext cx="4824536" cy="72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1520" y="2848551"/>
            <a:ext cx="4824536" cy="72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23928" y="3473352"/>
            <a:ext cx="67687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HS-311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의 </a:t>
            </a:r>
            <a:r>
              <a:rPr lang="ko-KR" altLang="en-US" sz="16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스펙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CONTROL SYSTEM &gt;&gt; 1500usec NEVTRAL 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1500usec (1.5ms)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에 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0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도를 의미한다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OPERATING TRAVEL&gt;&gt; 40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도 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400usec(0.4ms)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펄스폭이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0.4ms</a:t>
            </a:r>
            <a:r>
              <a:rPr lang="ko-KR" altLang="en-US" sz="16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일때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40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도를 움직인다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즉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10usec(0.01ms)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에 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도를 움직인다는 것을 확인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</a:p>
          <a:p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 </a:t>
            </a:r>
            <a:r>
              <a:rPr lang="ko-KR" altLang="en-US" sz="16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스펙을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보고 우리는 </a:t>
            </a:r>
            <a:r>
              <a:rPr lang="ko-KR" altLang="en-US" sz="16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서보모터를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16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제어하기위해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1.5ms(0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도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 +-0.9ms(-90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도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,+90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도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 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사이의 펄스를 </a:t>
            </a:r>
            <a:endParaRPr lang="en-US" altLang="ko-KR" sz="16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확인하였다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08521" y="632301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Ser</a:t>
            </a:r>
            <a:r>
              <a:rPr lang="en-US" altLang="ko-KR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 Bo </a:t>
            </a:r>
            <a:r>
              <a:rPr lang="en-US" altLang="ko-KR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MoTor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0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52020"/>
            <a:ext cx="8287907" cy="476316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195736" y="3234036"/>
            <a:ext cx="6768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Serbo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모터는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fast PWM Mode 14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번 설정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(Top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값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ICR1</a:t>
            </a: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으로 제어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2. OC1A MOd2( 1 0)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설정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3. ICR1= 4999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로 설정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&gt;&gt; 16MHz/64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분주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/(1+4999=50Hz    </a:t>
            </a: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=20ms(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서보모터의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최대 주기 설정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만약 주기가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20ms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보다 길다면 입력이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없는것으로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판명하여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오작동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4. TCNT1 , OCR1A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레지스터 모두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0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으로 초기화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5.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서보모터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PORTB 5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번핀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0C1A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핀만 출력으로 설정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</a:t>
            </a: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OC!A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핀을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서보모터의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펄스 입력 선과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다이렉트로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연결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08521" y="632301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Ser</a:t>
            </a:r>
            <a:r>
              <a:rPr lang="en-US" altLang="ko-KR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 Bo </a:t>
            </a:r>
            <a:r>
              <a:rPr lang="en-US" altLang="ko-KR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MoTor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3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5536" y="3970213"/>
            <a:ext cx="857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Pulse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를 구하는 공식을 함수로 정의 하여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이전장에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main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함수에서 </a:t>
            </a:r>
            <a:r>
              <a:rPr lang="en-US" altLang="ko-KR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svangle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(angle)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angle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의 각도를 넣으면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(-,+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부호 가능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공식을 통해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OCR1A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에 값을 넣음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</a:p>
          <a:p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즉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ICR1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에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top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값을 정해놓으면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TCNT1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ICR1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의 값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(1+4999)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까지 카운트 세어 카운트가 다 세어지면 다시 초기화 되면서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OC1A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의 핀을 </a:t>
            </a:r>
            <a:r>
              <a:rPr lang="en-US" altLang="ko-KR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LoW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로 계속 떨어트려주고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OCR1A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의 값을 넣는 순간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OCR1A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과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TCNT1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의 값이 같아 지는 순간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OC1A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의 핀이 </a:t>
            </a:r>
            <a:r>
              <a:rPr lang="en-US" altLang="ko-KR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Hihg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로 뛰고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TCNT1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은 계속하여 카운트를 셈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이후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top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값이 되는 순간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OC1A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의 핀이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Low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가 되어 이러한 과정을 계속 진행하면 펄스가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완성이됨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36" y="1229734"/>
            <a:ext cx="8002117" cy="27721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108521" y="632301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Ser</a:t>
            </a:r>
            <a:r>
              <a:rPr lang="en-US" altLang="ko-KR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 Bo </a:t>
            </a:r>
            <a:r>
              <a:rPr lang="en-US" altLang="ko-KR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MoTor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257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67744" y="2060848"/>
            <a:ext cx="4680520" cy="3528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07904" y="773473"/>
            <a:ext cx="1656184" cy="58477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목   차</a:t>
            </a:r>
            <a:endParaRPr lang="ko-KR" altLang="en-US" sz="32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779912" y="767856"/>
            <a:ext cx="14761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779912" y="1336568"/>
            <a:ext cx="14761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83768" y="2708920"/>
            <a:ext cx="3960440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600" dirty="0" smtClean="0">
                <a:solidFill>
                  <a:srgbClr val="3C363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01 DC</a:t>
            </a:r>
            <a:r>
              <a:rPr lang="ko-KR" altLang="en-US" sz="2400" spc="600" dirty="0" smtClean="0">
                <a:solidFill>
                  <a:srgbClr val="3C363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모터</a:t>
            </a:r>
            <a:endParaRPr lang="en-US" altLang="ko-KR" sz="2400" spc="600" dirty="0" smtClean="0">
              <a:solidFill>
                <a:srgbClr val="3C363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3768" y="3501008"/>
            <a:ext cx="3960440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600" dirty="0" smtClean="0">
                <a:solidFill>
                  <a:srgbClr val="3C363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02 STEP</a:t>
            </a:r>
            <a:r>
              <a:rPr lang="ko-KR" altLang="en-US" sz="2400" spc="600" dirty="0" smtClean="0">
                <a:solidFill>
                  <a:srgbClr val="3C363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모터</a:t>
            </a:r>
            <a:endParaRPr lang="en-US" altLang="ko-KR" sz="2400" spc="600" dirty="0" smtClean="0">
              <a:solidFill>
                <a:srgbClr val="3C363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83768" y="4293096"/>
            <a:ext cx="3960440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600" dirty="0" smtClean="0">
                <a:solidFill>
                  <a:srgbClr val="3C363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03 </a:t>
            </a:r>
            <a:r>
              <a:rPr lang="en-US" altLang="ko-KR" sz="2400" spc="600" dirty="0" err="1" smtClean="0">
                <a:solidFill>
                  <a:srgbClr val="3C363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SerBo</a:t>
            </a:r>
            <a:r>
              <a:rPr lang="ko-KR" altLang="en-US" sz="2400" spc="600" dirty="0" smtClean="0">
                <a:solidFill>
                  <a:srgbClr val="3C363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모터</a:t>
            </a:r>
            <a:endParaRPr lang="en-US" altLang="ko-KR" sz="2400" spc="600" dirty="0" smtClean="0">
              <a:solidFill>
                <a:srgbClr val="3C363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381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5536" y="2712732"/>
            <a:ext cx="857694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SerBo</a:t>
            </a:r>
            <a:r>
              <a:rPr lang="en-US" altLang="ko-KR" sz="2800" dirty="0" smtClean="0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2800" dirty="0" err="1" smtClean="0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MoTor</a:t>
            </a:r>
            <a:r>
              <a:rPr lang="en-US" altLang="ko-KR" sz="2800" dirty="0" smtClean="0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800" dirty="0" smtClean="0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구현</a:t>
            </a:r>
            <a:endParaRPr lang="en-US" altLang="ko-KR" sz="2800" dirty="0" smtClean="0">
              <a:solidFill>
                <a:srgbClr val="7030A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동영상을 삽입 하려 하였으나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동영상을 불러오기가 안되어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모터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구현한것을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파일에서 따로 보여드리겠습니다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08521" y="632301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Ser</a:t>
            </a:r>
            <a:r>
              <a:rPr lang="en-US" altLang="ko-KR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 Bo </a:t>
            </a:r>
            <a:r>
              <a:rPr lang="en-US" altLang="ko-KR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MoTor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867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3768" y="3212976"/>
            <a:ext cx="3960440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감 사 합 </a:t>
            </a:r>
            <a:r>
              <a:rPr lang="ko-KR" altLang="en-US" sz="28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니</a:t>
            </a:r>
            <a:r>
              <a:rPr lang="ko-KR" altLang="en-US" sz="28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 다 </a:t>
            </a:r>
            <a:endParaRPr lang="ko-KR" altLang="en-US" sz="28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9883" y="2938096"/>
            <a:ext cx="3024285" cy="26161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 POWERPOINT</a:t>
            </a:r>
            <a:endParaRPr lang="ko-KR" altLang="en-US" sz="1100" b="1" spc="6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3749363" y="4005064"/>
            <a:ext cx="1506714" cy="267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3275856" y="2780928"/>
            <a:ext cx="2448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275856" y="3861048"/>
            <a:ext cx="2448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35896" y="4010701"/>
            <a:ext cx="1728192" cy="26161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150" dirty="0" smtClean="0">
                <a:solidFill>
                  <a:srgbClr val="3C3630"/>
                </a:solidFill>
                <a:latin typeface="나눔고딕" pitchFamily="50" charset="-127"/>
                <a:ea typeface="나눔고딕" pitchFamily="50" charset="-127"/>
              </a:rPr>
              <a:t>Presentation b y  </a:t>
            </a:r>
            <a:r>
              <a:rPr lang="ko-KR" altLang="en-US" sz="1100" spc="-150" dirty="0" smtClean="0">
                <a:solidFill>
                  <a:srgbClr val="3C3630"/>
                </a:solidFill>
                <a:latin typeface="나눔고딕" pitchFamily="50" charset="-127"/>
                <a:ea typeface="나눔고딕" pitchFamily="50" charset="-127"/>
              </a:rPr>
              <a:t>이성일</a:t>
            </a:r>
            <a:endParaRPr lang="ko-KR" altLang="en-US" sz="1100" spc="-150" dirty="0">
              <a:solidFill>
                <a:srgbClr val="3C363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876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08521" y="632301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DC  </a:t>
            </a:r>
            <a:r>
              <a:rPr lang="en-US" altLang="ko-KR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MoTor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6100" y="1700808"/>
            <a:ext cx="857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1. DC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모터란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VCC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와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GND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의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2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핀으로 되어있으며 정밀한 제어를 하려면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모터 드라이버가 필요하다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2.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스텝모터 드라이버로 구동을 하려고 하였으나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H-Bridge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회로가 구성되어있지 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않아 제어가 불가능 하였다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3.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이전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마이컴에서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모터 제어는 모터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모듈안에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H-Bridge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회로가 내장되어있는  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것을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회로도를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통해 확인 해볼 수 있었으며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그로인해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MCU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로 제어가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가능하였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4.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즉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DC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모터를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제어하기위하여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H-Bridge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회로가 내장되어있는 모터 드라이버 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가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필요하다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95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6" y="1268760"/>
            <a:ext cx="4305773" cy="23042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866145"/>
            <a:ext cx="4029958" cy="2879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02" y="3717032"/>
            <a:ext cx="6704574" cy="26796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108521" y="632301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DC  </a:t>
            </a:r>
            <a:r>
              <a:rPr lang="en-US" altLang="ko-KR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MoTor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944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08521" y="632301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DC  </a:t>
            </a:r>
            <a:r>
              <a:rPr lang="en-US" altLang="ko-KR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MoTor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2712732"/>
            <a:ext cx="857694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DC </a:t>
            </a:r>
            <a:r>
              <a:rPr lang="en-US" altLang="ko-KR" sz="2800" dirty="0" err="1" smtClean="0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MoTor</a:t>
            </a:r>
            <a:r>
              <a:rPr lang="en-US" altLang="ko-KR" sz="2800" dirty="0" smtClean="0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800" dirty="0" smtClean="0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구현</a:t>
            </a:r>
            <a:endParaRPr lang="en-US" altLang="ko-KR" sz="2800" dirty="0" smtClean="0">
              <a:solidFill>
                <a:srgbClr val="7030A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동영상을 삽입 하려 하였으나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동영상을 불러오기가 안되어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모터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구현한것을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파일에서 따로 보여드리겠습니다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33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08521" y="632301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STEP </a:t>
            </a:r>
            <a:r>
              <a:rPr lang="en-US" altLang="ko-KR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MoTor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5536" y="1484784"/>
            <a:ext cx="857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스텝모터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스텝모터는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스테핑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모터라고도 하며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스텝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스테핑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드라이버가 꼭 필요하다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스텝모터는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서보모터와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같이 펄스를 주어야 작동을 하며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보통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4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개의 상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(A,/A,B,/B)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를 이용하여 작동 시킨다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3. 4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개의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상때문에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4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핀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+VCC,GND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로 총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6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개핀을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구성하는게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보통의 경우이며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</a:t>
            </a: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4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개의 상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(A,/A,B,/B)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핀에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의 값을 주어 작동시키는 방법은 총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3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가지가 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4.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상을 움직이는 방법의 차이는 모터의 속도나 제어의 정밀도의 차이가 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5.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스텝모터의 상의 방식의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각핀에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값을 각 각 주는 사이에 시간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(1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의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펄스폭의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시간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을 각각 다르게 주어 제어하는 방법이다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6.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스텝모터의 상의 핀에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을 주는 사이사이에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펄스폭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펄스폭의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시간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을 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타이머 카운터를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(CTC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모드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를 이용하여 제어한다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074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02695"/>
            <a:ext cx="3672408" cy="24865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421665"/>
            <a:ext cx="4613262" cy="28559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5" y="3986203"/>
            <a:ext cx="4032448" cy="2372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108521" y="632301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STEP </a:t>
            </a:r>
            <a:r>
              <a:rPr lang="en-US" altLang="ko-KR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MoTor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43928" y="1124744"/>
            <a:ext cx="3227637" cy="1531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98649" y="1214655"/>
            <a:ext cx="30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  2  3  4  1  2  3  4 (STEP)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4276" y="3801537"/>
            <a:ext cx="30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  2  3  4  1  2  3  4 (STEP)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6212" y="1107391"/>
            <a:ext cx="30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  2  3  4  1  2  3  4 (STEP)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9560" y="4572065"/>
            <a:ext cx="857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뒷장 스텝모터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103H5210-0457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데이터 시트를 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보면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2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스텝부터 시작하여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3,4,1,2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로 다시 반복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하며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2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상 여자 방식을 표로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나타낸것을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볼 수 있음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192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079" y="4797152"/>
            <a:ext cx="857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스텝모터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103H5210-0457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데이터 시트를 보면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4v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이며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제일 중요한 상에 관련한 정보를 확인 할 수 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총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6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핀으로 구성되며 화이트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블랙은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com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단자에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 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오렌지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:A  ,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블루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/A ,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레드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B ,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옐로우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/B 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로 확인 할 수 있으며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</a:t>
            </a: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LEADS COLOR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표를 보면 스텝모터의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3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가지 상으로 조작하는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방법중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개를 나타내었다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이표를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보면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2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상여자의 표를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나타낸것을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확인할 수 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412776"/>
            <a:ext cx="8316486" cy="316835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7505" y="1513222"/>
            <a:ext cx="39604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463551" y="2708920"/>
            <a:ext cx="3960440" cy="187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108521" y="632301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STEP </a:t>
            </a:r>
            <a:r>
              <a:rPr lang="en-US" altLang="ko-KR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MoTor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589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28147"/>
            <a:ext cx="6984776" cy="342499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57427" y="3056576"/>
            <a:ext cx="4630597" cy="187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788024" y="1052736"/>
            <a:ext cx="2664296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89501" y="5119646"/>
            <a:ext cx="857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스텝모터 드라이버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MMOT-200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의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회로도를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보면 왼쪽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(A1,/A1,B1,/B1)</a:t>
            </a: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오른쪽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(A2,/A2,B2,/B2)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을 제어할 수 있으며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헤더박스의 핀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(J33) VCC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와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GND,</a:t>
            </a: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VCC MOTOR, 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그리고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4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개의 상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(A,/A,B,/B)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를 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MCU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의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제어핀과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연결해야 작동한다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08521" y="632301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STEP </a:t>
            </a:r>
            <a:r>
              <a:rPr lang="en-US" altLang="ko-KR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MoTor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81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1152</TotalTime>
  <Words>1044</Words>
  <Application>Microsoft Office PowerPoint</Application>
  <PresentationFormat>화면 슬라이드 쇼(4:3)</PresentationFormat>
  <Paragraphs>147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정주학</dc:creator>
  <cp:lastModifiedBy>ENOZ</cp:lastModifiedBy>
  <cp:revision>117</cp:revision>
  <dcterms:created xsi:type="dcterms:W3CDTF">2013-12-07T14:00:08Z</dcterms:created>
  <dcterms:modified xsi:type="dcterms:W3CDTF">2016-05-28T14:25:23Z</dcterms:modified>
</cp:coreProperties>
</file>