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165"/>
  </p:normalViewPr>
  <p:slideViewPr>
    <p:cSldViewPr snapToGrid="0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C1BF6-B3BA-4B3C-A018-50EB8E2CE3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A517FC-12D2-4554-BAD8-B8BDFF21CDA8}">
      <dgm:prSet/>
      <dgm:spPr/>
      <dgm:t>
        <a:bodyPr/>
        <a:lstStyle/>
        <a:p>
          <a:pPr>
            <a:defRPr cap="all"/>
          </a:pPr>
          <a:r>
            <a:rPr lang="es-EC" dirty="0"/>
            <a:t>Qué es una clase?</a:t>
          </a:r>
          <a:endParaRPr lang="en-US" dirty="0"/>
        </a:p>
      </dgm:t>
    </dgm:pt>
    <dgm:pt modelId="{9A71505F-EF25-4C43-949C-DABBE70C797D}" type="parTrans" cxnId="{2A99400F-B20D-41A6-8F95-3A22909FF1A8}">
      <dgm:prSet/>
      <dgm:spPr/>
      <dgm:t>
        <a:bodyPr/>
        <a:lstStyle/>
        <a:p>
          <a:endParaRPr lang="en-US"/>
        </a:p>
      </dgm:t>
    </dgm:pt>
    <dgm:pt modelId="{7E09E723-F706-44C0-9728-BD8A80A726E1}" type="sibTrans" cxnId="{2A99400F-B20D-41A6-8F95-3A22909FF1A8}">
      <dgm:prSet/>
      <dgm:spPr/>
      <dgm:t>
        <a:bodyPr/>
        <a:lstStyle/>
        <a:p>
          <a:endParaRPr lang="en-US"/>
        </a:p>
      </dgm:t>
    </dgm:pt>
    <dgm:pt modelId="{C4022DBB-D4C2-4D01-8976-196CA6D49136}">
      <dgm:prSet/>
      <dgm:spPr/>
      <dgm:t>
        <a:bodyPr/>
        <a:lstStyle/>
        <a:p>
          <a:pPr>
            <a:defRPr cap="all"/>
          </a:pPr>
          <a:r>
            <a:rPr lang="es-EC"/>
            <a:t>Qué es un objeto?</a:t>
          </a:r>
          <a:endParaRPr lang="en-US"/>
        </a:p>
      </dgm:t>
    </dgm:pt>
    <dgm:pt modelId="{56F5CDAA-FA33-4ABC-9CE8-A350224187F0}" type="parTrans" cxnId="{2F510716-554A-40EC-AC7B-D10B84ED1D8C}">
      <dgm:prSet/>
      <dgm:spPr/>
      <dgm:t>
        <a:bodyPr/>
        <a:lstStyle/>
        <a:p>
          <a:endParaRPr lang="en-US"/>
        </a:p>
      </dgm:t>
    </dgm:pt>
    <dgm:pt modelId="{4209B077-0E76-48F9-A61E-25CE1B171871}" type="sibTrans" cxnId="{2F510716-554A-40EC-AC7B-D10B84ED1D8C}">
      <dgm:prSet/>
      <dgm:spPr/>
      <dgm:t>
        <a:bodyPr/>
        <a:lstStyle/>
        <a:p>
          <a:endParaRPr lang="en-US"/>
        </a:p>
      </dgm:t>
    </dgm:pt>
    <dgm:pt modelId="{4A522CAF-0915-4BCA-A922-7C425AD6CF40}">
      <dgm:prSet/>
      <dgm:spPr/>
      <dgm:t>
        <a:bodyPr/>
        <a:lstStyle/>
        <a:p>
          <a:pPr>
            <a:defRPr cap="all"/>
          </a:pPr>
          <a:r>
            <a:rPr lang="es-EC"/>
            <a:t>Que es un método?</a:t>
          </a:r>
          <a:endParaRPr lang="en-US"/>
        </a:p>
      </dgm:t>
    </dgm:pt>
    <dgm:pt modelId="{F01B44B1-5AC7-4896-9405-AFC7D07CB03B}" type="parTrans" cxnId="{F359042B-2887-4A29-975D-99660FA2078F}">
      <dgm:prSet/>
      <dgm:spPr/>
      <dgm:t>
        <a:bodyPr/>
        <a:lstStyle/>
        <a:p>
          <a:endParaRPr lang="en-US"/>
        </a:p>
      </dgm:t>
    </dgm:pt>
    <dgm:pt modelId="{CFBC27BD-0D6C-4BFD-A457-6BDA78DCD759}" type="sibTrans" cxnId="{F359042B-2887-4A29-975D-99660FA2078F}">
      <dgm:prSet/>
      <dgm:spPr/>
      <dgm:t>
        <a:bodyPr/>
        <a:lstStyle/>
        <a:p>
          <a:endParaRPr lang="en-US"/>
        </a:p>
      </dgm:t>
    </dgm:pt>
    <dgm:pt modelId="{151A9373-F38E-46F5-AF83-1D21470A511F}" type="pres">
      <dgm:prSet presAssocID="{078C1BF6-B3BA-4B3C-A018-50EB8E2CE35A}" presName="root" presStyleCnt="0">
        <dgm:presLayoutVars>
          <dgm:dir/>
          <dgm:resizeHandles val="exact"/>
        </dgm:presLayoutVars>
      </dgm:prSet>
      <dgm:spPr/>
    </dgm:pt>
    <dgm:pt modelId="{9FD5BC5A-D390-4EE2-9EB8-B78129663418}" type="pres">
      <dgm:prSet presAssocID="{F5A517FC-12D2-4554-BAD8-B8BDFF21CDA8}" presName="compNode" presStyleCnt="0"/>
      <dgm:spPr/>
    </dgm:pt>
    <dgm:pt modelId="{94D79B04-B497-498E-B9CD-25CE779EA8FB}" type="pres">
      <dgm:prSet presAssocID="{F5A517FC-12D2-4554-BAD8-B8BDFF21CDA8}" presName="iconBgRect" presStyleLbl="bgShp" presStyleIdx="0" presStyleCnt="3"/>
      <dgm:spPr/>
    </dgm:pt>
    <dgm:pt modelId="{474A845F-4B44-4EFF-A313-4017D89F09B5}" type="pres">
      <dgm:prSet presAssocID="{F5A517FC-12D2-4554-BAD8-B8BDFF21CD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197266D6-49BF-4756-9DA4-5DD1D06A7A60}" type="pres">
      <dgm:prSet presAssocID="{F5A517FC-12D2-4554-BAD8-B8BDFF21CDA8}" presName="spaceRect" presStyleCnt="0"/>
      <dgm:spPr/>
    </dgm:pt>
    <dgm:pt modelId="{14E9C634-3C28-42E6-926C-1F44797384E5}" type="pres">
      <dgm:prSet presAssocID="{F5A517FC-12D2-4554-BAD8-B8BDFF21CDA8}" presName="textRect" presStyleLbl="revTx" presStyleIdx="0" presStyleCnt="3">
        <dgm:presLayoutVars>
          <dgm:chMax val="1"/>
          <dgm:chPref val="1"/>
        </dgm:presLayoutVars>
      </dgm:prSet>
      <dgm:spPr/>
    </dgm:pt>
    <dgm:pt modelId="{A4C103CC-D8F8-46AB-9DC5-1F5639C3D20C}" type="pres">
      <dgm:prSet presAssocID="{7E09E723-F706-44C0-9728-BD8A80A726E1}" presName="sibTrans" presStyleCnt="0"/>
      <dgm:spPr/>
    </dgm:pt>
    <dgm:pt modelId="{F5700860-BDCA-4B17-AC92-C998CD07DA26}" type="pres">
      <dgm:prSet presAssocID="{C4022DBB-D4C2-4D01-8976-196CA6D49136}" presName="compNode" presStyleCnt="0"/>
      <dgm:spPr/>
    </dgm:pt>
    <dgm:pt modelId="{8AD3B4DC-6EF9-4BDF-B78A-7C0737CE7933}" type="pres">
      <dgm:prSet presAssocID="{C4022DBB-D4C2-4D01-8976-196CA6D49136}" presName="iconBgRect" presStyleLbl="bgShp" presStyleIdx="1" presStyleCnt="3"/>
      <dgm:spPr/>
    </dgm:pt>
    <dgm:pt modelId="{906E5232-FFC8-49D3-BE24-121517D4C4A2}" type="pres">
      <dgm:prSet presAssocID="{C4022DBB-D4C2-4D01-8976-196CA6D491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5C38FD9-A6BC-4624-8765-351BA886FC92}" type="pres">
      <dgm:prSet presAssocID="{C4022DBB-D4C2-4D01-8976-196CA6D49136}" presName="spaceRect" presStyleCnt="0"/>
      <dgm:spPr/>
    </dgm:pt>
    <dgm:pt modelId="{9AD80425-A803-4E88-9951-15A8CFE5F677}" type="pres">
      <dgm:prSet presAssocID="{C4022DBB-D4C2-4D01-8976-196CA6D49136}" presName="textRect" presStyleLbl="revTx" presStyleIdx="1" presStyleCnt="3">
        <dgm:presLayoutVars>
          <dgm:chMax val="1"/>
          <dgm:chPref val="1"/>
        </dgm:presLayoutVars>
      </dgm:prSet>
      <dgm:spPr/>
    </dgm:pt>
    <dgm:pt modelId="{56099218-D9CB-401F-999D-0506C5772603}" type="pres">
      <dgm:prSet presAssocID="{4209B077-0E76-48F9-A61E-25CE1B171871}" presName="sibTrans" presStyleCnt="0"/>
      <dgm:spPr/>
    </dgm:pt>
    <dgm:pt modelId="{ADA2F588-E834-4731-8B95-DBE1A4B97676}" type="pres">
      <dgm:prSet presAssocID="{4A522CAF-0915-4BCA-A922-7C425AD6CF40}" presName="compNode" presStyleCnt="0"/>
      <dgm:spPr/>
    </dgm:pt>
    <dgm:pt modelId="{A387B66F-7945-4600-BD12-442A780BF9CB}" type="pres">
      <dgm:prSet presAssocID="{4A522CAF-0915-4BCA-A922-7C425AD6CF40}" presName="iconBgRect" presStyleLbl="bgShp" presStyleIdx="2" presStyleCnt="3"/>
      <dgm:spPr/>
    </dgm:pt>
    <dgm:pt modelId="{9C8D0D39-9E90-4E76-9795-3811EC9F9350}" type="pres">
      <dgm:prSet presAssocID="{4A522CAF-0915-4BCA-A922-7C425AD6CF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8F8CEAD-15D8-42CE-A91E-C2227758F1B1}" type="pres">
      <dgm:prSet presAssocID="{4A522CAF-0915-4BCA-A922-7C425AD6CF40}" presName="spaceRect" presStyleCnt="0"/>
      <dgm:spPr/>
    </dgm:pt>
    <dgm:pt modelId="{E2F7DD07-CC43-4E84-BDBF-D99FC1C53042}" type="pres">
      <dgm:prSet presAssocID="{4A522CAF-0915-4BCA-A922-7C425AD6CF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99400F-B20D-41A6-8F95-3A22909FF1A8}" srcId="{078C1BF6-B3BA-4B3C-A018-50EB8E2CE35A}" destId="{F5A517FC-12D2-4554-BAD8-B8BDFF21CDA8}" srcOrd="0" destOrd="0" parTransId="{9A71505F-EF25-4C43-949C-DABBE70C797D}" sibTransId="{7E09E723-F706-44C0-9728-BD8A80A726E1}"/>
    <dgm:cxn modelId="{2F510716-554A-40EC-AC7B-D10B84ED1D8C}" srcId="{078C1BF6-B3BA-4B3C-A018-50EB8E2CE35A}" destId="{C4022DBB-D4C2-4D01-8976-196CA6D49136}" srcOrd="1" destOrd="0" parTransId="{56F5CDAA-FA33-4ABC-9CE8-A350224187F0}" sibTransId="{4209B077-0E76-48F9-A61E-25CE1B171871}"/>
    <dgm:cxn modelId="{F359042B-2887-4A29-975D-99660FA2078F}" srcId="{078C1BF6-B3BA-4B3C-A018-50EB8E2CE35A}" destId="{4A522CAF-0915-4BCA-A922-7C425AD6CF40}" srcOrd="2" destOrd="0" parTransId="{F01B44B1-5AC7-4896-9405-AFC7D07CB03B}" sibTransId="{CFBC27BD-0D6C-4BFD-A457-6BDA78DCD759}"/>
    <dgm:cxn modelId="{1B73145C-F3D9-4681-BB65-03BAE9686F23}" type="presOf" srcId="{4A522CAF-0915-4BCA-A922-7C425AD6CF40}" destId="{E2F7DD07-CC43-4E84-BDBF-D99FC1C53042}" srcOrd="0" destOrd="0" presId="urn:microsoft.com/office/officeart/2018/5/layout/IconCircleLabelList"/>
    <dgm:cxn modelId="{812A0FA9-5313-4F5D-8D01-A1D3208FF3F8}" type="presOf" srcId="{078C1BF6-B3BA-4B3C-A018-50EB8E2CE35A}" destId="{151A9373-F38E-46F5-AF83-1D21470A511F}" srcOrd="0" destOrd="0" presId="urn:microsoft.com/office/officeart/2018/5/layout/IconCircleLabelList"/>
    <dgm:cxn modelId="{3DED9CD6-C876-40EA-B3AD-C43687A0D0AA}" type="presOf" srcId="{F5A517FC-12D2-4554-BAD8-B8BDFF21CDA8}" destId="{14E9C634-3C28-42E6-926C-1F44797384E5}" srcOrd="0" destOrd="0" presId="urn:microsoft.com/office/officeart/2018/5/layout/IconCircleLabelList"/>
    <dgm:cxn modelId="{911464F1-73DB-470C-BB01-C58D4754E0F9}" type="presOf" srcId="{C4022DBB-D4C2-4D01-8976-196CA6D49136}" destId="{9AD80425-A803-4E88-9951-15A8CFE5F677}" srcOrd="0" destOrd="0" presId="urn:microsoft.com/office/officeart/2018/5/layout/IconCircleLabelList"/>
    <dgm:cxn modelId="{42F17B83-060D-488F-99CB-F18754962D06}" type="presParOf" srcId="{151A9373-F38E-46F5-AF83-1D21470A511F}" destId="{9FD5BC5A-D390-4EE2-9EB8-B78129663418}" srcOrd="0" destOrd="0" presId="urn:microsoft.com/office/officeart/2018/5/layout/IconCircleLabelList"/>
    <dgm:cxn modelId="{0A0AF4EA-6409-4D14-9E2A-E32AC88DF1E7}" type="presParOf" srcId="{9FD5BC5A-D390-4EE2-9EB8-B78129663418}" destId="{94D79B04-B497-498E-B9CD-25CE779EA8FB}" srcOrd="0" destOrd="0" presId="urn:microsoft.com/office/officeart/2018/5/layout/IconCircleLabelList"/>
    <dgm:cxn modelId="{BFD9EDF9-D5DC-4D51-9225-EE9844A1D15C}" type="presParOf" srcId="{9FD5BC5A-D390-4EE2-9EB8-B78129663418}" destId="{474A845F-4B44-4EFF-A313-4017D89F09B5}" srcOrd="1" destOrd="0" presId="urn:microsoft.com/office/officeart/2018/5/layout/IconCircleLabelList"/>
    <dgm:cxn modelId="{9C47315F-8C13-4B10-899C-AC3B19957C14}" type="presParOf" srcId="{9FD5BC5A-D390-4EE2-9EB8-B78129663418}" destId="{197266D6-49BF-4756-9DA4-5DD1D06A7A60}" srcOrd="2" destOrd="0" presId="urn:microsoft.com/office/officeart/2018/5/layout/IconCircleLabelList"/>
    <dgm:cxn modelId="{1E52D949-A2BC-4552-AC60-346882E991F0}" type="presParOf" srcId="{9FD5BC5A-D390-4EE2-9EB8-B78129663418}" destId="{14E9C634-3C28-42E6-926C-1F44797384E5}" srcOrd="3" destOrd="0" presId="urn:microsoft.com/office/officeart/2018/5/layout/IconCircleLabelList"/>
    <dgm:cxn modelId="{39657B64-F4A7-46A3-94ED-44D392D8F790}" type="presParOf" srcId="{151A9373-F38E-46F5-AF83-1D21470A511F}" destId="{A4C103CC-D8F8-46AB-9DC5-1F5639C3D20C}" srcOrd="1" destOrd="0" presId="urn:microsoft.com/office/officeart/2018/5/layout/IconCircleLabelList"/>
    <dgm:cxn modelId="{A1D05CE9-A8E2-455F-ABE3-2D2EE17F2906}" type="presParOf" srcId="{151A9373-F38E-46F5-AF83-1D21470A511F}" destId="{F5700860-BDCA-4B17-AC92-C998CD07DA26}" srcOrd="2" destOrd="0" presId="urn:microsoft.com/office/officeart/2018/5/layout/IconCircleLabelList"/>
    <dgm:cxn modelId="{58F21FCE-D873-409C-B0D9-90C3674CE86C}" type="presParOf" srcId="{F5700860-BDCA-4B17-AC92-C998CD07DA26}" destId="{8AD3B4DC-6EF9-4BDF-B78A-7C0737CE7933}" srcOrd="0" destOrd="0" presId="urn:microsoft.com/office/officeart/2018/5/layout/IconCircleLabelList"/>
    <dgm:cxn modelId="{A1A1B06B-CBDF-4EF4-A664-C95BA75541E1}" type="presParOf" srcId="{F5700860-BDCA-4B17-AC92-C998CD07DA26}" destId="{906E5232-FFC8-49D3-BE24-121517D4C4A2}" srcOrd="1" destOrd="0" presId="urn:microsoft.com/office/officeart/2018/5/layout/IconCircleLabelList"/>
    <dgm:cxn modelId="{5739740F-5CB9-4150-A5A0-A13AEF639E63}" type="presParOf" srcId="{F5700860-BDCA-4B17-AC92-C998CD07DA26}" destId="{85C38FD9-A6BC-4624-8765-351BA886FC92}" srcOrd="2" destOrd="0" presId="urn:microsoft.com/office/officeart/2018/5/layout/IconCircleLabelList"/>
    <dgm:cxn modelId="{D252416C-71AB-420B-A6A1-AEDCDE373190}" type="presParOf" srcId="{F5700860-BDCA-4B17-AC92-C998CD07DA26}" destId="{9AD80425-A803-4E88-9951-15A8CFE5F677}" srcOrd="3" destOrd="0" presId="urn:microsoft.com/office/officeart/2018/5/layout/IconCircleLabelList"/>
    <dgm:cxn modelId="{FEA76C94-92D7-4926-A4B3-A62D8023A3AD}" type="presParOf" srcId="{151A9373-F38E-46F5-AF83-1D21470A511F}" destId="{56099218-D9CB-401F-999D-0506C5772603}" srcOrd="3" destOrd="0" presId="urn:microsoft.com/office/officeart/2018/5/layout/IconCircleLabelList"/>
    <dgm:cxn modelId="{86EF1781-E859-4F76-B7B2-0EE2721D3827}" type="presParOf" srcId="{151A9373-F38E-46F5-AF83-1D21470A511F}" destId="{ADA2F588-E834-4731-8B95-DBE1A4B97676}" srcOrd="4" destOrd="0" presId="urn:microsoft.com/office/officeart/2018/5/layout/IconCircleLabelList"/>
    <dgm:cxn modelId="{731E16A3-F02A-46D0-AE55-A05E39163388}" type="presParOf" srcId="{ADA2F588-E834-4731-8B95-DBE1A4B97676}" destId="{A387B66F-7945-4600-BD12-442A780BF9CB}" srcOrd="0" destOrd="0" presId="urn:microsoft.com/office/officeart/2018/5/layout/IconCircleLabelList"/>
    <dgm:cxn modelId="{4682B439-EAC9-456C-9774-EA0491B26438}" type="presParOf" srcId="{ADA2F588-E834-4731-8B95-DBE1A4B97676}" destId="{9C8D0D39-9E90-4E76-9795-3811EC9F9350}" srcOrd="1" destOrd="0" presId="urn:microsoft.com/office/officeart/2018/5/layout/IconCircleLabelList"/>
    <dgm:cxn modelId="{092BE981-8AC9-4DC4-BDA1-BDAD8503F881}" type="presParOf" srcId="{ADA2F588-E834-4731-8B95-DBE1A4B97676}" destId="{E8F8CEAD-15D8-42CE-A91E-C2227758F1B1}" srcOrd="2" destOrd="0" presId="urn:microsoft.com/office/officeart/2018/5/layout/IconCircleLabelList"/>
    <dgm:cxn modelId="{55FE56FD-3140-4F3A-90B8-7B7745760A4D}" type="presParOf" srcId="{ADA2F588-E834-4731-8B95-DBE1A4B97676}" destId="{E2F7DD07-CC43-4E84-BDBF-D99FC1C530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79B04-B497-498E-B9CD-25CE779EA8FB}">
      <dsp:nvSpPr>
        <dsp:cNvPr id="0" name=""/>
        <dsp:cNvSpPr/>
      </dsp:nvSpPr>
      <dsp:spPr>
        <a:xfrm>
          <a:off x="639687" y="376613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845F-4B44-4EFF-A313-4017D89F09B5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C634-3C28-42E6-926C-1F44797384E5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2700" kern="1200" dirty="0"/>
            <a:t>Qué es una clase?</a:t>
          </a:r>
          <a:endParaRPr lang="en-US" sz="2700" kern="1200" dirty="0"/>
        </a:p>
      </dsp:txBody>
      <dsp:txXfrm>
        <a:off x="91250" y="2626613"/>
        <a:ext cx="2812500" cy="720000"/>
      </dsp:txXfrm>
    </dsp:sp>
    <dsp:sp modelId="{8AD3B4DC-6EF9-4BDF-B78A-7C0737CE7933}">
      <dsp:nvSpPr>
        <dsp:cNvPr id="0" name=""/>
        <dsp:cNvSpPr/>
      </dsp:nvSpPr>
      <dsp:spPr>
        <a:xfrm>
          <a:off x="3944375" y="376613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E5232-FFC8-49D3-BE24-121517D4C4A2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80425-A803-4E88-9951-15A8CFE5F677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2700" kern="1200"/>
            <a:t>Qué es un objeto?</a:t>
          </a:r>
          <a:endParaRPr lang="en-US" sz="2700" kern="1200"/>
        </a:p>
      </dsp:txBody>
      <dsp:txXfrm>
        <a:off x="3395937" y="2626613"/>
        <a:ext cx="2812500" cy="720000"/>
      </dsp:txXfrm>
    </dsp:sp>
    <dsp:sp modelId="{A387B66F-7945-4600-BD12-442A780BF9CB}">
      <dsp:nvSpPr>
        <dsp:cNvPr id="0" name=""/>
        <dsp:cNvSpPr/>
      </dsp:nvSpPr>
      <dsp:spPr>
        <a:xfrm>
          <a:off x="7249062" y="376613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D0D39-9E90-4E76-9795-3811EC9F9350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DD07-CC43-4E84-BDBF-D99FC1C53042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2700" kern="1200"/>
            <a:t>Que es un método?</a:t>
          </a:r>
          <a:endParaRPr lang="en-US" sz="2700" kern="1200"/>
        </a:p>
      </dsp:txBody>
      <dsp:txXfrm>
        <a:off x="6700625" y="2626613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assets.isu.pub/document-structure/230121215032-eeb417e77c91d683cc3788326ee9f240/v1/b6ffdd410f403d084c7a9552559bd941.jpe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C003D-95F1-C01B-6EC4-8B16B4DD6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85FBCF-39C5-A99E-54D9-0C1058DE9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06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61588-FADE-E651-6F4F-8CB06F49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93EE6-A748-9B58-22FC-8F611E94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Definición de la programación orientada a objetos</a:t>
            </a:r>
          </a:p>
          <a:p>
            <a:r>
              <a:rPr lang="es-EC" dirty="0"/>
              <a:t>Clases en dart</a:t>
            </a:r>
          </a:p>
          <a:p>
            <a:r>
              <a:rPr lang="es-EC" dirty="0"/>
              <a:t>Herencia </a:t>
            </a:r>
          </a:p>
          <a:p>
            <a:r>
              <a:rPr lang="es-EC" dirty="0"/>
              <a:t>Enumeracioes</a:t>
            </a:r>
          </a:p>
        </p:txBody>
      </p:sp>
    </p:spTree>
    <p:extLst>
      <p:ext uri="{BB962C8B-B14F-4D97-AF65-F5344CB8AC3E}">
        <p14:creationId xmlns:p14="http://schemas.microsoft.com/office/powerpoint/2010/main" val="2066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19A9-8572-150C-1792-593BA5B0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31F45-BF4F-7122-E4B7-A3960959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2E1342-16A5-6E67-5F76-734F391A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83" y="318076"/>
            <a:ext cx="143383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25" name="Imagen 1" descr="Programacion Orientada a Objetos by Nestor Manuel Marcano Gonzalez - Issuu">
            <a:extLst>
              <a:ext uri="{FF2B5EF4-FFF2-40B4-BE49-F238E27FC236}">
                <a16:creationId xmlns:a16="http://schemas.microsoft.com/office/drawing/2014/main" id="{0C0E0971-1006-9496-908A-C7913BA4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9"/>
          <a:stretch>
            <a:fillRect/>
          </a:stretch>
        </p:blipFill>
        <p:spPr bwMode="auto">
          <a:xfrm>
            <a:off x="3341993" y="804519"/>
            <a:ext cx="5822446" cy="514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5E810-16E4-230F-E37F-69E0C5EB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C" dirty="0"/>
              <a:t>Diferencias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14FFA7-23D2-ACA4-99F6-2AC5F329E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73660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9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DD26-89C8-4156-F52E-4E0D6234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D5E05-59CC-B940-1503-943E69B4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 descr="Programación Orientada a Objetos (POO)">
            <a:extLst>
              <a:ext uri="{FF2B5EF4-FFF2-40B4-BE49-F238E27FC236}">
                <a16:creationId xmlns:a16="http://schemas.microsoft.com/office/drawing/2014/main" id="{9D6867B3-5E13-88E8-565D-B5C2B39F3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4"/>
          <a:stretch/>
        </p:blipFill>
        <p:spPr bwMode="auto">
          <a:xfrm>
            <a:off x="1557204" y="514895"/>
            <a:ext cx="9392024" cy="53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3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B6BB-431A-B75A-F36C-5319952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D4FF1-4C08-6C9F-5EC4-5AB73F27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¿Cúal es la clase padre?</a:t>
            </a:r>
          </a:p>
          <a:p>
            <a:r>
              <a:rPr lang="es-EC" dirty="0"/>
              <a:t>¿Cúales son la clase hijos?</a:t>
            </a:r>
          </a:p>
          <a:p>
            <a:r>
              <a:rPr lang="es-EC" dirty="0"/>
              <a:t>¿Qué atributos heredan del padre?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7D2AC1-9F31-FEDA-84E1-38B37138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36" y="1989501"/>
            <a:ext cx="4952318" cy="28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C7030-52CC-D98C-AE43-6298783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Enumeraciones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173C1-A73E-640D-6C47-B6383184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E28801-1F71-DAA5-CEB1-510739EE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35" y="2174240"/>
            <a:ext cx="561213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102</TotalTime>
  <Words>56</Words>
  <Application>Microsoft Macintosh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Programación orientada a objetos</vt:lpstr>
      <vt:lpstr>oBJETIVOS</vt:lpstr>
      <vt:lpstr>Presentación de PowerPoint</vt:lpstr>
      <vt:lpstr>Diferencias</vt:lpstr>
      <vt:lpstr>Presentación de PowerPoint</vt:lpstr>
      <vt:lpstr>Herencia</vt:lpstr>
      <vt:lpstr>Enumeraciones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richar santiago cangui laica</dc:creator>
  <cp:lastModifiedBy>Richar Cangui</cp:lastModifiedBy>
  <cp:revision>3</cp:revision>
  <dcterms:created xsi:type="dcterms:W3CDTF">2023-12-12T23:33:13Z</dcterms:created>
  <dcterms:modified xsi:type="dcterms:W3CDTF">2024-11-19T00:04:51Z</dcterms:modified>
</cp:coreProperties>
</file>