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</p:sldMasterIdLst>
  <p:notesMasterIdLst>
    <p:notesMasterId r:id="rId12"/>
  </p:notesMasterIdLst>
  <p:sldIdLst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8FF"/>
    <a:srgbClr val="8C66BE"/>
    <a:srgbClr val="A7D7FF"/>
    <a:srgbClr val="35A3FD"/>
    <a:srgbClr val="203454"/>
    <a:srgbClr val="253C61"/>
    <a:srgbClr val="43C5FF"/>
    <a:srgbClr val="FF7D99"/>
    <a:srgbClr val="DAA0FE"/>
    <a:srgbClr val="E5B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694"/>
  </p:normalViewPr>
  <p:slideViewPr>
    <p:cSldViewPr snapToGrid="0">
      <p:cViewPr varScale="1">
        <p:scale>
          <a:sx n="121" d="100"/>
          <a:sy n="121" d="100"/>
        </p:scale>
        <p:origin x="10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6278C-50F7-074D-AFB7-C61E8DB29961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89117-EA48-D74A-90D7-EF355580CD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69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89117-EA48-D74A-90D7-EF355580CD7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81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89117-EA48-D74A-90D7-EF355580CD7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5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89117-EA48-D74A-90D7-EF355580CD7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3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89117-EA48-D74A-90D7-EF355580CD7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69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89117-EA48-D74A-90D7-EF355580CD7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04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89117-EA48-D74A-90D7-EF355580CD7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16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89117-EA48-D74A-90D7-EF355580CD7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74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C019E5-F47C-634B-A461-69244976BD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1" t="3957" r="16821" b="33950"/>
          <a:stretch/>
        </p:blipFill>
        <p:spPr>
          <a:xfrm>
            <a:off x="0" y="0"/>
            <a:ext cx="1220131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D1D49E-1E2F-7E43-AE6E-0B49EC2E17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7" y="261652"/>
            <a:ext cx="1909823" cy="451992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E69DBF18-2FCC-9D45-A606-FD8668868E97}"/>
              </a:ext>
            </a:extLst>
          </p:cNvPr>
          <p:cNvSpPr txBox="1"/>
          <p:nvPr userDrawn="1"/>
        </p:nvSpPr>
        <p:spPr>
          <a:xfrm>
            <a:off x="726281" y="3444390"/>
            <a:ext cx="612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gradFill flip="none" rotWithShape="1">
                <a:gsLst>
                  <a:gs pos="11000">
                    <a:srgbClr val="0389F7"/>
                  </a:gs>
                  <a:gs pos="100000">
                    <a:srgbClr val="FA7AFD"/>
                  </a:gs>
                </a:gsLst>
                <a:lin ang="0" scaled="1"/>
                <a:tileRect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79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6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A4C645-1356-2A4D-8C66-80BC18F6D5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4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黑暗中的灯光&#10;&#10;描述已自动生成">
            <a:extLst>
              <a:ext uri="{FF2B5EF4-FFF2-40B4-BE49-F238E27FC236}">
                <a16:creationId xmlns:a16="http://schemas.microsoft.com/office/drawing/2014/main" id="{74271B7F-487B-4148-B9B9-6082308E4D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D67EC-0BA5-0C49-B054-E139063E1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08" y="6319779"/>
            <a:ext cx="1616729" cy="3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504DDA6-1B90-4045-87AF-BD9851892EC4}"/>
              </a:ext>
            </a:extLst>
          </p:cNvPr>
          <p:cNvSpPr txBox="1"/>
          <p:nvPr/>
        </p:nvSpPr>
        <p:spPr>
          <a:xfrm>
            <a:off x="726281" y="2705725"/>
            <a:ext cx="612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NextArch</a:t>
            </a:r>
            <a:r>
              <a:rPr lang="zh-CN" altLang="en-US" sz="4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Foundation </a:t>
            </a:r>
          </a:p>
        </p:txBody>
      </p:sp>
    </p:spTree>
    <p:extLst>
      <p:ext uri="{BB962C8B-B14F-4D97-AF65-F5344CB8AC3E}">
        <p14:creationId xmlns:p14="http://schemas.microsoft.com/office/powerpoint/2010/main" val="10902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105">
            <a:extLst>
              <a:ext uri="{FF2B5EF4-FFF2-40B4-BE49-F238E27FC236}">
                <a16:creationId xmlns:a16="http://schemas.microsoft.com/office/drawing/2014/main" id="{E367C962-515E-43D2-88CF-4C9A4D0E73C1}"/>
              </a:ext>
            </a:extLst>
          </p:cNvPr>
          <p:cNvSpPr txBox="1"/>
          <p:nvPr/>
        </p:nvSpPr>
        <p:spPr>
          <a:xfrm>
            <a:off x="683920" y="310793"/>
            <a:ext cx="664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11000">
                      <a:srgbClr val="35A3FD"/>
                    </a:gs>
                    <a:gs pos="100000">
                      <a:srgbClr val="FA7AFD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 altLang="en-US" sz="2800" dirty="0"/>
              <a:t>标题 </a:t>
            </a:r>
            <a:r>
              <a:rPr lang="en" altLang="zh-CN" sz="2800" dirty="0"/>
              <a:t>agenda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85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105">
            <a:extLst>
              <a:ext uri="{FF2B5EF4-FFF2-40B4-BE49-F238E27FC236}">
                <a16:creationId xmlns:a16="http://schemas.microsoft.com/office/drawing/2014/main" id="{E367C962-515E-43D2-88CF-4C9A4D0E73C1}"/>
              </a:ext>
            </a:extLst>
          </p:cNvPr>
          <p:cNvSpPr txBox="1"/>
          <p:nvPr/>
        </p:nvSpPr>
        <p:spPr>
          <a:xfrm>
            <a:off x="683920" y="310793"/>
            <a:ext cx="664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11000">
                      <a:srgbClr val="35A3FD"/>
                    </a:gs>
                    <a:gs pos="100000">
                      <a:srgbClr val="FA7AFD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 altLang="en-US" sz="2800" dirty="0"/>
              <a:t>标题 </a:t>
            </a:r>
            <a:r>
              <a:rPr lang="en" altLang="zh-CN" sz="2800" dirty="0"/>
              <a:t>agenda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838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105">
            <a:extLst>
              <a:ext uri="{FF2B5EF4-FFF2-40B4-BE49-F238E27FC236}">
                <a16:creationId xmlns:a16="http://schemas.microsoft.com/office/drawing/2014/main" id="{E367C962-515E-43D2-88CF-4C9A4D0E73C1}"/>
              </a:ext>
            </a:extLst>
          </p:cNvPr>
          <p:cNvSpPr txBox="1"/>
          <p:nvPr/>
        </p:nvSpPr>
        <p:spPr>
          <a:xfrm>
            <a:off x="683920" y="310793"/>
            <a:ext cx="664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11000">
                      <a:srgbClr val="35A3FD"/>
                    </a:gs>
                    <a:gs pos="100000">
                      <a:srgbClr val="FA7AFD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 altLang="en-US" sz="2800" dirty="0"/>
              <a:t>标题 </a:t>
            </a:r>
            <a:r>
              <a:rPr lang="en" altLang="zh-CN" sz="2800" dirty="0"/>
              <a:t>agenda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044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105">
            <a:extLst>
              <a:ext uri="{FF2B5EF4-FFF2-40B4-BE49-F238E27FC236}">
                <a16:creationId xmlns:a16="http://schemas.microsoft.com/office/drawing/2014/main" id="{E367C962-515E-43D2-88CF-4C9A4D0E73C1}"/>
              </a:ext>
            </a:extLst>
          </p:cNvPr>
          <p:cNvSpPr txBox="1"/>
          <p:nvPr/>
        </p:nvSpPr>
        <p:spPr>
          <a:xfrm>
            <a:off x="683920" y="310793"/>
            <a:ext cx="664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11000">
                      <a:srgbClr val="35A3FD"/>
                    </a:gs>
                    <a:gs pos="100000">
                      <a:srgbClr val="FA7AFD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 altLang="en-US" sz="2800" dirty="0"/>
              <a:t>标题 </a:t>
            </a:r>
            <a:r>
              <a:rPr lang="en" altLang="zh-CN" sz="2800" dirty="0"/>
              <a:t>agenda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99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105">
            <a:extLst>
              <a:ext uri="{FF2B5EF4-FFF2-40B4-BE49-F238E27FC236}">
                <a16:creationId xmlns:a16="http://schemas.microsoft.com/office/drawing/2014/main" id="{E367C962-515E-43D2-88CF-4C9A4D0E73C1}"/>
              </a:ext>
            </a:extLst>
          </p:cNvPr>
          <p:cNvSpPr txBox="1"/>
          <p:nvPr/>
        </p:nvSpPr>
        <p:spPr>
          <a:xfrm>
            <a:off x="683920" y="310793"/>
            <a:ext cx="664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11000">
                      <a:srgbClr val="35A3FD"/>
                    </a:gs>
                    <a:gs pos="100000">
                      <a:srgbClr val="FA7AFD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 altLang="en-US" sz="2800" dirty="0"/>
              <a:t>标题 </a:t>
            </a:r>
            <a:r>
              <a:rPr lang="en" altLang="zh-CN" sz="2800" dirty="0"/>
              <a:t>agenda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51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105">
            <a:extLst>
              <a:ext uri="{FF2B5EF4-FFF2-40B4-BE49-F238E27FC236}">
                <a16:creationId xmlns:a16="http://schemas.microsoft.com/office/drawing/2014/main" id="{E367C962-515E-43D2-88CF-4C9A4D0E73C1}"/>
              </a:ext>
            </a:extLst>
          </p:cNvPr>
          <p:cNvSpPr txBox="1"/>
          <p:nvPr/>
        </p:nvSpPr>
        <p:spPr>
          <a:xfrm>
            <a:off x="683920" y="310793"/>
            <a:ext cx="664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11000">
                      <a:srgbClr val="35A3FD"/>
                    </a:gs>
                    <a:gs pos="100000">
                      <a:srgbClr val="FA7AFD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 altLang="en-US" sz="2800" dirty="0"/>
              <a:t>标题 </a:t>
            </a:r>
            <a:r>
              <a:rPr lang="en" altLang="zh-CN" sz="2800" dirty="0"/>
              <a:t>agenda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825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105">
            <a:extLst>
              <a:ext uri="{FF2B5EF4-FFF2-40B4-BE49-F238E27FC236}">
                <a16:creationId xmlns:a16="http://schemas.microsoft.com/office/drawing/2014/main" id="{E367C962-515E-43D2-88CF-4C9A4D0E73C1}"/>
              </a:ext>
            </a:extLst>
          </p:cNvPr>
          <p:cNvSpPr txBox="1"/>
          <p:nvPr/>
        </p:nvSpPr>
        <p:spPr>
          <a:xfrm>
            <a:off x="683920" y="310793"/>
            <a:ext cx="664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11000">
                      <a:srgbClr val="35A3FD"/>
                    </a:gs>
                    <a:gs pos="100000">
                      <a:srgbClr val="FA7AFD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 altLang="en-US" sz="2800" dirty="0"/>
              <a:t>标题 </a:t>
            </a:r>
            <a:r>
              <a:rPr lang="en" altLang="zh-CN" sz="2800" dirty="0"/>
              <a:t>agenda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694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A849DF-3D61-4603-B31C-7E0A33BA20E8}"/>
              </a:ext>
            </a:extLst>
          </p:cNvPr>
          <p:cNvSpPr txBox="1"/>
          <p:nvPr/>
        </p:nvSpPr>
        <p:spPr>
          <a:xfrm>
            <a:off x="1422967" y="2705725"/>
            <a:ext cx="26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谢谢观看！</a:t>
            </a:r>
            <a:endParaRPr lang="en-US" altLang="zh-CN" sz="4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AA963-E8C1-4740-9249-E7AF0589F544}"/>
              </a:ext>
            </a:extLst>
          </p:cNvPr>
          <p:cNvSpPr txBox="1"/>
          <p:nvPr/>
        </p:nvSpPr>
        <p:spPr>
          <a:xfrm>
            <a:off x="1422967" y="3413611"/>
            <a:ext cx="26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gradFill flip="none" rotWithShape="1">
                  <a:gsLst>
                    <a:gs pos="11000">
                      <a:srgbClr val="0389F7"/>
                    </a:gs>
                    <a:gs pos="100000">
                      <a:srgbClr val="FA7AFD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80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27</Words>
  <Application>Microsoft Macintosh PowerPoint</Application>
  <PresentationFormat>宽屏</PresentationFormat>
  <Paragraphs>17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思源黑体 CN Bold</vt:lpstr>
      <vt:lpstr>Arial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T155092</dc:creator>
  <cp:lastModifiedBy>T166365</cp:lastModifiedBy>
  <cp:revision>37</cp:revision>
  <dcterms:created xsi:type="dcterms:W3CDTF">2021-09-28T08:16:50Z</dcterms:created>
  <dcterms:modified xsi:type="dcterms:W3CDTF">2022-04-13T08:46:13Z</dcterms:modified>
</cp:coreProperties>
</file>