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1592BE-FA95-8D76-05A7-C3B97CEE7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6EA3068-102B-C9F0-99F9-0A411C2DB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3A1B50-8CCE-70CF-13EA-6F876D76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568-0789-4469-960D-5D0C7D4DD20B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E20245-5CB9-4B26-9025-E4CD1E23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7DB1B7-E678-3ABD-FCBA-552E3E77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FA9-4B44-4BA0-BF1C-57D96EA72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9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9D317-E124-D94B-60BF-5E9B811A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81D4F9-ADE0-8D4E-D127-70FF82F92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F8F659-F3BB-1351-14AE-A4902F54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568-0789-4469-960D-5D0C7D4DD20B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9E8A62-158D-4528-6FF5-C01CC86C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4181A9-5ED1-62B0-0E87-76B7179A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FA9-4B44-4BA0-BF1C-57D96EA72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98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7DDC85A-5433-9243-5A2B-F3D6A0FA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9AA4806-AF6A-2C19-7758-066801157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6B853F-047F-D5BD-72E0-64F5B063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568-0789-4469-960D-5D0C7D4DD20B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7BB6E2-796E-3513-6CCE-6EAF5710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0835E4-4D7D-CD99-BEA0-2B38CEF2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FA9-4B44-4BA0-BF1C-57D96EA72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55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7DABFC-586F-28E2-D53E-0C4C52BF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1D5BFE-F217-ACF8-1A01-EBFBB75D9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398B37-AF1F-AF31-D17A-2E5E088C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568-0789-4469-960D-5D0C7D4DD20B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09DF12-E010-0892-B9E9-18D2A086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FDA525-B4F6-F6DB-442F-AB746FC1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FA9-4B44-4BA0-BF1C-57D96EA72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7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8DB79-339E-1428-D1DB-A225E0B49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45225D-9FD6-CDD2-15CF-557BE5A2E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7FD5B0-FF15-4D3D-CCDD-D60D762D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568-0789-4469-960D-5D0C7D4DD20B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A6CAD0-9BFC-804C-57BF-8C5FF942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9A964C-F9B6-BF68-9C45-14BBE11E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FA9-4B44-4BA0-BF1C-57D96EA72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33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8BBAF0-88C9-205A-9D08-860AFDBB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E621CD-75B4-9139-5EED-69A54962D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9B1798E-A6C3-D4D0-BD22-52324A50D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74C408-CA56-695E-865C-810E54ED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568-0789-4469-960D-5D0C7D4DD20B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466282-F078-CB4D-8528-C01E23AB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237C35-74FB-1A90-56B7-888C1DA2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FA9-4B44-4BA0-BF1C-57D96EA72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73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1EA66C-3586-2596-A613-6CD36EF9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97D953-1739-26DD-030A-C377D1CAB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8D7B12-EAC5-65F2-8CF5-C040091ED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5B17A6E-BCFB-6330-317E-E0FD7A9D7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F4B449-77A7-3330-C959-5E46AC2D1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0CC2F82-E6FC-E188-4D41-FE4D0DF9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568-0789-4469-960D-5D0C7D4DD20B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5F00171-3EC3-E493-DC3E-4AD56A13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0F1F29E-0B76-70D5-6C06-87966B2F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FA9-4B44-4BA0-BF1C-57D96EA72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78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FDBD4A-9511-13E8-928E-2CEE98DD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E146F4-6A70-6ACC-BDDD-B43411DE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568-0789-4469-960D-5D0C7D4DD20B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DC65B1-7537-2714-716B-EC8B9175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A4A822-B1B1-8553-52B3-139AAB1A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FA9-4B44-4BA0-BF1C-57D96EA72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81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34AA1DC-7673-5053-B4D2-84203C95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568-0789-4469-960D-5D0C7D4DD20B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69161F-F415-75F5-95CE-0ADF0245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4CBF4D-E256-79F9-CFB0-E340B209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FA9-4B44-4BA0-BF1C-57D96EA72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17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7EE115-8203-22BD-932E-F05A22474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20D0A-3CE0-9D46-5A26-AAECE2B81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66639F-5A84-FDDC-8C2F-EBB8D06E9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A93DC0-38F0-5414-9320-D2EE7EA8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568-0789-4469-960D-5D0C7D4DD20B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01E6C7-2D67-C186-4145-E1FF3BD4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BEBB21-1F6B-104D-A9B9-0787438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FA9-4B44-4BA0-BF1C-57D96EA72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41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4CFB9-D36B-0060-0D11-70C8C4A2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22E6476-BB89-1B08-8152-9BFC46D09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1517B9-57BE-F6CC-3B66-65B44CDF9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2D5491-E022-4558-7A4E-96621D29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568-0789-4469-960D-5D0C7D4DD20B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21D11D-A666-C886-AFBE-85447568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64839C-4563-AC3D-6D3B-CC00680C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FA9-4B44-4BA0-BF1C-57D96EA72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70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E13DCF1-A42B-189E-2CFB-6AAA6B9E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6D5DD0-9BD0-B0DE-0BED-16D00605E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F14D12-63C0-EBE8-E574-E841F9541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DA568-0789-4469-960D-5D0C7D4DD20B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9D28B3-0177-80C9-2195-E85BB774B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BCF5AE-C2A2-DC78-6420-8DF2647F6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15FA9-4B44-4BA0-BF1C-57D96EA727B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MSIPCMContentMarking" descr="{&quot;HashCode&quot;:-1839075152,&quot;Placement&quot;:&quot;Footer&quot;,&quot;Top&quot;:520.68866,&quot;Left&quot;:848.9191,&quot;SlideWidth&quot;:960,&quot;SlideHeight&quot;:540}">
            <a:extLst>
              <a:ext uri="{FF2B5EF4-FFF2-40B4-BE49-F238E27FC236}">
                <a16:creationId xmlns:a16="http://schemas.microsoft.com/office/drawing/2014/main" id="{6C551C5C-DDEF-B44E-55BD-053AE2CED137}"/>
              </a:ext>
            </a:extLst>
          </p:cNvPr>
          <p:cNvSpPr txBox="1"/>
          <p:nvPr userDrawn="1"/>
        </p:nvSpPr>
        <p:spPr>
          <a:xfrm>
            <a:off x="10781273" y="6612746"/>
            <a:ext cx="1410727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zh-TW" sz="900">
                <a:solidFill>
                  <a:srgbClr val="FFFFFF"/>
                </a:solidFill>
                <a:latin typeface="Calibri" panose="020F0502020204030204" pitchFamily="34" charset="0"/>
              </a:rPr>
              <a:t>Security C - TSMC Secret</a:t>
            </a:r>
            <a:endParaRPr lang="zh-TW" altLang="en-US" sz="9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35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F12A73-645C-1635-34C6-5C24AD5E64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Security C External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5361A0-077D-4B55-B199-87121107F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8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Security C External</vt:lpstr>
    </vt:vector>
  </TitlesOfParts>
  <Company>TSMC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C External</dc:title>
  <dc:creator>Chang-Hung Wang 王昌弘</dc:creator>
  <cp:lastModifiedBy>Chang-Hung Wang 王昌弘</cp:lastModifiedBy>
  <cp:revision>1</cp:revision>
  <dcterms:created xsi:type="dcterms:W3CDTF">2024-01-18T23:41:41Z</dcterms:created>
  <dcterms:modified xsi:type="dcterms:W3CDTF">2024-01-18T23:42:17Z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c06605-f14e-4fbc-a387-089df7c90678_Enabled">
    <vt:lpwstr>true</vt:lpwstr>
  </property>
  <property fmtid="{D5CDD505-2E9C-101B-9397-08002B2CF9AE}" pid="3" name="MSIP_Label_ccc06605-f14e-4fbc-a387-089df7c90678_SetDate">
    <vt:lpwstr>2024-01-18T23:42:17Z</vt:lpwstr>
  </property>
  <property fmtid="{D5CDD505-2E9C-101B-9397-08002B2CF9AE}" pid="4" name="MSIP_Label_ccc06605-f14e-4fbc-a387-089df7c90678_Method">
    <vt:lpwstr>Privileged</vt:lpwstr>
  </property>
  <property fmtid="{D5CDD505-2E9C-101B-9397-08002B2CF9AE}" pid="5" name="MSIP_Label_ccc06605-f14e-4fbc-a387-089df7c90678_Name">
    <vt:lpwstr>External</vt:lpwstr>
  </property>
  <property fmtid="{D5CDD505-2E9C-101B-9397-08002B2CF9AE}" pid="6" name="MSIP_Label_ccc06605-f14e-4fbc-a387-089df7c90678_SiteId">
    <vt:lpwstr>f7080c1c-08b5-4faf-b777-b81777c3b7b4</vt:lpwstr>
  </property>
  <property fmtid="{D5CDD505-2E9C-101B-9397-08002B2CF9AE}" pid="7" name="MSIP_Label_ccc06605-f14e-4fbc-a387-089df7c90678_ActionId">
    <vt:lpwstr>e4e6929d-412a-4e2f-9407-f35b8d870bf5</vt:lpwstr>
  </property>
  <property fmtid="{D5CDD505-2E9C-101B-9397-08002B2CF9AE}" pid="8" name="MSIP_Label_ccc06605-f14e-4fbc-a387-089df7c90678_ContentBits">
    <vt:lpwstr>3</vt:lpwstr>
  </property>
</Properties>
</file>