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592BE-FA95-8D76-05A7-C3B97CEE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EA3068-102B-C9F0-99F9-0A411C2D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A1B50-8CCE-70CF-13EA-6F876D7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20245-5CB9-4B26-9025-E4CD1E2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B1B7-E678-3ABD-FCBA-552E3E7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9D317-E124-D94B-60BF-5E9B811A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81D4F9-ADE0-8D4E-D127-70FF82F9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F659-F3BB-1351-14AE-A4902F54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E8A62-158D-4528-6FF5-C01CC86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181A9-5ED1-62B0-0E87-76B7179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DDC85A-5433-9243-5A2B-F3D6A0FA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4806-AF6A-2C19-7758-06680115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B853F-047F-D5BD-72E0-64F5B063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BB6E2-796E-3513-6CCE-6EAF5710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835E4-4D7D-CD99-BEA0-2B38CEF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ABFC-586F-28E2-D53E-0C4C52BF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D5BFE-F217-ACF8-1A01-EBFBB75D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98B37-AF1F-AF31-D17A-2E5E088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9DF12-E010-0892-B9E9-18D2A08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DA525-B4F6-F6DB-442F-AB746FC1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8DB79-339E-1428-D1DB-A225E0B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5225D-9FD6-CDD2-15CF-557BE5A2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FD5B0-FF15-4D3D-CCDD-D60D762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6CAD0-9BFC-804C-57BF-8C5FF94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A964C-F9B6-BF68-9C45-14BBE11E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BAF0-88C9-205A-9D08-860AFDB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621CD-75B4-9139-5EED-69A54962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B1798E-A6C3-D4D0-BD22-52324A50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74C408-CA56-695E-865C-810E54ED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466282-F078-CB4D-8528-C01E23AB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237C35-74FB-1A90-56B7-888C1DA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7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A66C-3586-2596-A613-6CD36EF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7D953-1739-26DD-030A-C377D1CA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D7B12-EAC5-65F2-8CF5-C040091E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B17A6E-BCFB-6330-317E-E0FD7A9D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F4B449-77A7-3330-C959-5E46AC2D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CC2F82-E6FC-E188-4D41-FE4D0DF9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F00171-3EC3-E493-DC3E-4AD56A1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1F29E-0B76-70D5-6C06-87966B2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DBD4A-9511-13E8-928E-2CEE98D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E146F4-6A70-6ACC-BDDD-B43411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DC65B1-7537-2714-716B-EC8B9175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A4A822-B1B1-8553-52B3-139AAB1A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4AA1DC-7673-5053-B4D2-84203C95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69161F-F415-75F5-95CE-0ADF0245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CBF4D-E256-79F9-CFB0-E340B20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EE115-8203-22BD-932E-F05A224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20D0A-3CE0-9D46-5A26-AAECE2B8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66639F-5A84-FDDC-8C2F-EBB8D06E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93DC0-38F0-5414-9320-D2EE7EA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1E6C7-2D67-C186-4145-E1FF3BD4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BEBB21-1F6B-104D-A9B9-0787438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4CFB9-D36B-0060-0D11-70C8C4A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2E6476-BB89-1B08-8152-9BFC46D0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1517B9-57BE-F6CC-3B66-65B44CDF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D5491-E022-4558-7A4E-96621D2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1D11D-A666-C886-AFBE-85447568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4839C-4563-AC3D-6D3B-CC00680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7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13DCF1-A42B-189E-2CFB-6AAA6B9E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6D5DD0-9BD0-B0DE-0BED-16D0060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14D12-63C0-EBE8-E574-E841F954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D28B3-0177-80C9-2195-E85BB774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CF5AE-C2A2-DC78-6420-8DF2647F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6C551C5C-DDEF-B44E-55BD-053AE2CED137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12A73-645C-1635-34C6-5C24AD5E6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Security C External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361A0-077D-4B55-B199-87121107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Security C External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 External</dc:title>
  <dc:creator>Chang-Hung Wang 王昌弘</dc:creator>
  <cp:lastModifiedBy>Chang-Hung Wang 王昌弘</cp:lastModifiedBy>
  <cp:revision>1</cp:revision>
  <dcterms:created xsi:type="dcterms:W3CDTF">2024-01-18T23:41:41Z</dcterms:created>
  <dcterms:modified xsi:type="dcterms:W3CDTF">2024-01-18T23:42:17Z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c06605-f14e-4fbc-a387-089df7c90678_Enabled">
    <vt:lpwstr>true</vt:lpwstr>
  </property>
  <property fmtid="{D5CDD505-2E9C-101B-9397-08002B2CF9AE}" pid="3" name="MSIP_Label_ccc06605-f14e-4fbc-a387-089df7c90678_SetDate">
    <vt:lpwstr>2024-01-18T23:42:17Z</vt:lpwstr>
  </property>
  <property fmtid="{D5CDD505-2E9C-101B-9397-08002B2CF9AE}" pid="4" name="MSIP_Label_ccc06605-f14e-4fbc-a387-089df7c90678_Method">
    <vt:lpwstr>Non-Privileged</vt:lpwstr>
  </property>
  <property fmtid="{D5CDD505-2E9C-101B-9397-08002B2CF9AE}" pid="5" name="MSIP_Label_ccc06605-f14e-4fbc-a387-089df7c90678_Name">
    <vt:lpwstr>External</vt:lpwstr>
  </property>
  <property fmtid="{D5CDD505-2E9C-101B-9397-08002B2CF9AE}" pid="6" name="MSIP_Label_ccc06605-f14e-4fbc-a387-089df7c90678_SiteId">
    <vt:lpwstr>f7080c1c-08b5-4faf-b777-b81777c3b7b4</vt:lpwstr>
  </property>
  <property fmtid="{D5CDD505-2E9C-101B-9397-08002B2CF9AE}" pid="7" name="MSIP_Label_ccc06605-f14e-4fbc-a387-089df7c90678_ActionId">
    <vt:lpwstr>e4e6929d-412a-4e2f-9407-f35b8d870bf5</vt:lpwstr>
  </property>
  <property fmtid="{D5CDD505-2E9C-101B-9397-08002B2CF9AE}" pid="8" name="MSIP_Label_ccc06605-f14e-4fbc-a387-089df7c90678_ContentBits">
    <vt:lpwstr>3</vt:lpwstr>
  </property>
</Properties>
</file>