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B7211-DC54-4A65-ADF3-6AB1AF498691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459E-26C7-478D-9510-2919CC343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3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4459E-26C7-478D-9510-2919CC343F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30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測定結果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62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6379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1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測定結果：項目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graphicFrame>
        <p:nvGraphicFramePr>
          <p:cNvPr id="5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68401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測定結果：項目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53586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99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9057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70552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28026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9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36762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7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35982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8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測定結果：</a:t>
            </a:r>
            <a:r>
              <a:rPr lang="ja-JP" altLang="en-US" dirty="0" smtClean="0"/>
              <a:t>項目</a:t>
            </a:r>
            <a:r>
              <a:rPr lang="en-US" altLang="ja-JP" dirty="0" smtClean="0"/>
              <a:t>X</a:t>
            </a:r>
            <a:endParaRPr kumimoji="1" lang="ja-JP" altLang="en-US" dirty="0"/>
          </a:p>
        </p:txBody>
      </p:sp>
      <p:graphicFrame>
        <p:nvGraphicFramePr>
          <p:cNvPr id="4" name="main_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94966"/>
              </p:ext>
            </p:extLst>
          </p:nvPr>
        </p:nvGraphicFramePr>
        <p:xfrm>
          <a:off x="956541" y="5373216"/>
          <a:ext cx="7467548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1"/>
                <a:gridCol w="986579"/>
                <a:gridCol w="986579"/>
                <a:gridCol w="986579"/>
                <a:gridCol w="3060000"/>
              </a:tblGrid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項目名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コメント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26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111</Words>
  <Application>Microsoft Office PowerPoint</Application>
  <PresentationFormat>画面に合わせる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測定結果</vt:lpstr>
      <vt:lpstr>測定結果：項目A</vt:lpstr>
      <vt:lpstr>測定結果：項目B</vt:lpstr>
      <vt:lpstr>測定結果：項目X</vt:lpstr>
      <vt:lpstr>測定結果：項目X</vt:lpstr>
      <vt:lpstr>測定結果：項目X</vt:lpstr>
      <vt:lpstr>測定結果：項目X</vt:lpstr>
      <vt:lpstr>測定結果：項目X</vt:lpstr>
      <vt:lpstr>測定結果：項目X</vt:lpstr>
      <vt:lpstr>測定結果：項目X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cp:revision>8</cp:revision>
  <dcterms:created xsi:type="dcterms:W3CDTF">2019-12-14T05:52:59Z</dcterms:created>
  <dcterms:modified xsi:type="dcterms:W3CDTF">2019-12-14T11:19:26Z</dcterms:modified>
</cp:coreProperties>
</file>