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7" r:id="rId2"/>
    <p:sldId id="272" r:id="rId3"/>
    <p:sldId id="256" r:id="rId4"/>
    <p:sldId id="273" r:id="rId5"/>
    <p:sldId id="276" r:id="rId6"/>
    <p:sldId id="257" r:id="rId7"/>
    <p:sldId id="258" r:id="rId8"/>
    <p:sldId id="259" r:id="rId9"/>
    <p:sldId id="260" r:id="rId10"/>
    <p:sldId id="269" r:id="rId11"/>
    <p:sldId id="270" r:id="rId12"/>
    <p:sldId id="271" r:id="rId13"/>
    <p:sldId id="261" r:id="rId14"/>
    <p:sldId id="274" r:id="rId15"/>
    <p:sldId id="263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56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9-02-08T05:33:47.044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 contextRef="#ctx0" brushRef="#br0">1273 31 0,'-23'-23'125,"0"23"-109,0 0-1,0 0-15,-23 0 16,-24 0-16,24 0 16,0 0-16,0 0 15,0 0-15,0 0 16,-24 0-16,1 0 15,46 0-15,0 0 16,0 0 0,0 0-1,0 0-15,-1 0 16,1 0-16,-23 0 16,23 0-16,0 23 15,-23 0-15,0-23 31,23 0 1,-1 23-17,-22-23 1,23 0-16,0 23 16,0 0 15,0-23-16,23 23 1,-23 1 15,0-24-15,23 23-16,-23 0 31,0 0 0,-1-23 1,24 23-32,-23 0 15,23 0 1,0 0-16,0 0 31,0 0-15,0 0-16,0 1 15,-23-1-15,23 0 16,0 0 0,0 23-1,0-23 17,0 0-32,0 0 46,0 0-30,0 0-16,0 1 16,0-1-1,0 0 1,23 0 0,-23 0-1,23 23 1,1-46-16,-24 23 15,23 0 1,0 23-16,0-22 16,23-1-1,-46 0 1,23-23-16,23 23 16,0 23-16,-22-23 15,22-23-15,23 23 16,-46-23-16,46 23 15,-22 0 1,22-23-16,0 0 16,-23 0-16,70 0 15,-47 0-15,0 0 16,1 0-16,-1 0 16,23 0-16,-23 0 15,24 0-15,-24 0 16,-23 0-16,0 0 15,1 0 1,-1 0-16,0 0 16,0 0-16,-23 0 15,23 0-15,24 0 16,-24 0-16,46 0 16,-22 0-16,-24 0 15,0 0-15,0 0 16,23 0-16,1 0 15,-1 0-15,0 0 16,0 0-16,1 0 16,22 0-1,-46 0-15,47 0 16,-47 0-16,23 0 16,-23 0-16,47 0 15,22 0-15,-46 0 16,47 0-16,-24 0 15,24 0 1,-93 0-16,46 0 16,-46 0-16,23 0 15,-23 0-15,47 0 16,-1 0-16,0 0 16,0 0-16,-22 0 15,22 0-15,-23 0 16,23 0-16,47 0 15,-24 0-15,24 0 16,22 0-16,-22 0 16,-24 0-1,47 0-15,-47 0 16,23 0-16,1 0 0,-70 0 0,23 0 31,-46 0-31,24 0 0,-24 0 16,23 0-16,0 0 15,-23 0 1,0 0-16,0 0 16,0 0-16,47 0 15,22 0 1,-46 0 0,23 0-16,-22 0 15,68-23-15,-69-23 31,-23 46-31,24 0 16,-24 0-16,0-23 16,23 0-16,0 23 15,-23 0 1,23-23-16,-23 0 0,1 23 0,-1 0 31,-23-23-31,23 0 16,0-1-1,0 24 1,-23-46-16,23 46 16,0-23-1,-23-46 1,0 46 0,0 0-1,0 0 1,23 0-16,-23-24 15,0 24-15,0 0 16,23-23 0,-23 23 15,0 0-31,0 0 47,0 0-16,0 0-15,-23-1-16,0 1 31,-23 0-31,0 0 16,23 23-1,-24-46 1,24 46-1,0 0 1,23-23-16,-23 23 16,-23-23-1,23 23-15,0 0 16,0 0 15,0 0-31,0 0 16,-1-23-1,1 23-15,0 0 16,-23 0 0,23 0-1,0 0-15,0 0 16,0-23-16,0 23 16,0-23-1,-1 23 16,1 0-15,-46 0 0,46 0-16,-23 0 15,23 0-15,-23 0 16,-1 0-16,1 0 16,0 0-16,23 0 15,-23 0-15,23 0 16,0 0-1,-1 0-15,-45 0 16,46 0 0,0 0-1,-23 0 1,0 0-16,23 0 16,-24 0-16,24 0 15,-23 0-15,-23 0 16,46 0-1,-23 0 1,22 0-16,1 0 16,-23 0-16,0 0 15,23 0 1,-46-24-16,46 24 16,-24 0-16,24 0 15,-23 0-15,0 0 16,0 0-16,23 0 15,0 0-15,-24 0 16,24 0-16,-23 0 16,23 0-16,0 0 15,0 0-15,0 0 16,0 0-16,-24 0 31,24 0-15,0 0-16,0 0 15,0 0-15,0 0 16,0 0-16,0 0 16,0 0-1,-23 0-15,22 0 16,1 0-16,-23 0 16,23 0-1,-23 0-15,23 0 16,0 0-16,0 0 15,-24 0-15,24 0 16,0 0-16,0 0 16,0 0-16,0 0 15,0 0-15,0 0 16,0 0 0,0 0-1,0 0 16,-1 0-31,-22 0 16,23 0-16,0 0 16,0 0-16,0 0 15,0 0 1,0 0 15,0 0-31,0 0 0,-24-23 31,24 23-31,-23 0 0,23 0 32,0 0-32,0 0 15,0 0-15,0 0 16,0 0-16,-47-23 16,47 23-16,0 0 15,0 0-15,-23 0 31,23 0-31,0 0 16,-24 0 0,24 0-1,0 0 1,0 0-16,0 0 0,0 0 31,0 0-31,0 0 31,0-23-15,0 23 0,0 0-16,-24 0 15,24 0 1,-23-23 0,23 23-1,0 0 16,0 0-31,0 0 32,-23 0-17,22 0 1,1 0-16,-23 0 16,23 0-1,0 0 1,0 0-16,0 0 15,-23 0-15,23 0 16,-1 0 0,1 0-1,0 0-15,0 0 16,0 0-16,0 0 16,0 0-16,0 0 15,0 0-15,-23-23 16,22 23-16,1 0 15,0 0 1,-23 0 0,23 0 15,-23 0-15,23-23-16,0 23 15,0 0 1,-24 0-16,24 0 15,0 0 1,0 0 0,0 0 15,0 0 0,0 0 94,0 0-94,0 0 48,0 0-48,-1 0 0,1 0-31,0 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9-02-08T05:33:59.140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53C351A0-0381-4557-81C1-E703DBD40B98}" emma:medium="tactile" emma:mode="ink">
          <msink:context xmlns:msink="http://schemas.microsoft.com/ink/2010/main" type="inkDrawing" rotatedBoundingBox="18462,4061 23276,4185 23240,5584 18426,5460" hotPoints="22736,4037 22814,5363 18865,5595 18787,4268" semanticType="enclosure" shapeName="Rectangle"/>
        </emma:interpretation>
      </emma:emma>
    </inkml:annotationXML>
    <inkml:trace contextRef="#ctx0" brushRef="#br0">585 66 0,'-24'0'78,"1"0"-62,0 0 0,0 0-16,-23 23 15,0-23 1,23 0 0,-47 46-16,47-46 31,-23 47-16,23-24 1,0 0 0,0 0-1,0-23 1,23 46-16,-23-23 16,0-23-1,0 23 1,-1 0 15,24 0 16,0 1-47,0-1 16,-23 0-1,23 0 1,-23-23-1,23 23 1,0 0 0,0 0-1,0 0 1,0 0-16,0 0 31,0 0-31,0 1 16,0-1-16,0 0 15,0 0-15,0 23 32,0-23-17,23-23-15,-23 23 16,0 0 0,23-23-16,1 23 15,-1 24 1,-23-24-1,23-23-15,-23 23 16,23-23 0,0 23-1,0-23 1,-23 23 0,23 0-16,0 0 15,0-23 1,0 23-1,-23 0 1,23 0-16,24 0 16,-24 24-1,23-47 1,0 0 15,-46 23-31,23-23 16,0 0-1,47 23 1,-47 0 0,23-23-16,23 0 15,-46 0-15,23 0 16,24 46-16,-24-46 0,23 0 16,-23 23-16,0-23 15,1 0 1,-24 0-1,0 0-15,23 23 16,0-23-16,0 0 16,-23 23-1,70-23-15,-70 0 16,23 0-16,46 0 16,-45 0-16,22 0 15,0 0-15,24 0 16,-24 0-16,69 0 15,-45 0-15,-1 0 16,47 0-16,-47 0 16,-23 0-16,1 0 15,-24 0 1,23 0-16,0 0 16,-23 0-16,70 0 15,-47 0-15,0 0 16,47 0-16,-47 0 15,0 0-15,1 0 16,-24 0-16,46 0 16,-22 0-1,-1 0-15,46 0 16,-45 0-16,-1 0 16,0 0-16,47 0 15,-47 0-15,23 0 16,-69 0-16,23 0 15,1 0-15,-24 0 16,0 0-16,0 0 16,0 0-16,23-23 15,-23 0-15,0 0 16,24 0 0,-1 0-16,-23 0 15,0 0-15,0 0 16,-23-24-16,23 47 15,-23-46-15,0 23 16,23-23-16,-23 23 16,0-23-16,0-24 15,0 47-15,0 0 16,0 0 0,0-46-16,0 46 15,0 0-15,0 0 16,0 0-16,0-1 15,0 1-15,0 0 16,0 0 0,0 0-16,-23-23 15,23 23 1,-23 23 0,23-23-16,-46 0 15,0-24 1,46 24-1,-23 23-15,-1-46 16,1 46-16,0-23 16,0 23-16,0-46 15,0 46-15,-69-46 16,45 46-16,24-23 16,0 0-16,-23 23 15,23 0 1,0-24-16,-23 24 15,46-23-15,-46 23 16,-1-23 0,24 23-1,0 0 1,-46 0-16,23 0 0,23 0 0,-24-23 16,1 23-16,23 0 15,0 0-15,0 0 16,0 0-16,-23 0 15,46-23 1,-23 23-16,-24 0 16,1 0-16,23 0 15,-23 0 1,0 0-16,-23 0 16,45 0-16,1 0 15,0 0-15,-23 0 31,0 0-31,-23 0 16,-1 0-16,1 0 16,0 0-16,23 0 15,-47 0-15,47 0 16,0 0-16,23 0 16,-23 0-16,-24 0 15,47 0 1,0 0-1,-23 0-15,0 0 16,0 0-16,-24 0 16,24 0-16,0 0 15,23 0-15,-23 0 16,23 0-16,0 0 16,-24 0-16,1 0 15,23 0-15,0 0 16,0 0-16,-23 0 15,0 0 1,22 0-16,-22 0 16,0 0-16,-23 0 15,46 0 1,-23 0-16,22 0 16,-22 0-16,0 0 15,0 0-15,23 0 16,0 0-1,0 0-15,0 0 16,-1 0 0,-22 0-16,23 0 15,0 0 1,0 0-16,0 0 16,0 0-1,0 0 1,0 0-1,-24 0 1,1 23-16,23-23 16,-46 0-16,46 0 15,0 0-15,0 23 16,0-23 0,-1 0-1,1 0 1,0 0-1,0 0 1,0 0 47,0 0-32,0 0 31,0 0-46,0 0 0,0 0 515,0 0-78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9-02-08T05:34:29.247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70493578-7DD9-41C9-B807-0C147181F3D2}" emma:medium="tactile" emma:mode="ink">
          <msink:context xmlns:msink="http://schemas.microsoft.com/ink/2010/main" type="inkDrawing" rotatedBoundingBox="10238,5521 27029,5673 27009,7909 10218,7757" hotPoints="25384,4598 25665,6692 10530,8722 10249,6628" semanticType="enclosure" shapeName="Rectangle"/>
        </emma:interpretation>
      </emma:emma>
    </inkml:annotationXML>
    <inkml:trace contextRef="#ctx0" brushRef="#br0">234 34 0,'0'-23'125,"0"46"-109,-23 23 0,0-23 15,-1 0-31,24 0 31,-23 0-15,23 0-16,-23 0 47,23 0-16,0 1-16,0-1 17,-23-23-17,0 23 1,23 0 0,0 0-1,0 0-15,0 0 31,0 23 16,0-23-31,0 0 31,0 1 31,0-1-62,0 0-1,0 0 32,0 0 31,0 0-47,0 0 1,0 0-17,0 0 17,0 0-1,0 0 16,0 1-32,0-1 17,-23 0-17,23 0 16,0 0-15,0 0 0,0 0 15,0 0-15,0 0-1,0 0 16,0 0 1,0 24-1,0-24-15,-23 0-1,23 0 1,0 0-1,0 23 1,0-23 0,0 0-1,0 0 1,0 1-16,0-1 16,0 0-1,0 0-15,0 0 16,0 0-1,0 0 1,0 0-16,0 0 16,0 23 15,0-22-15,0-1-1,0 0 1,0 0-1,0 0 1,0 0 0,0 0-16,0 0 15,0 0-15,0 0 16,0 0 15,0 1-15,0-1-1,0 0 1,0 0 15,0 23-15,0-23 0,0 0 30,0 0-30,0 0 0,0 0-1,0 24 1,0-24 0,0 23 15,0-23-16,0 0 64,0 0 499,0 0-406,23-23-47,0 0-94,0 0-16,0 0 1,23 0-16,-22 0 16,-1 0-1,23 0 1,0 0 0,0 0-1,0 0 1,1 0-16,-24 0 15,23 0-15,-23 0 16,23 0-16,0 0 16,24 0-16,-1 0 15,-23 0-15,0 0 16,-23 0-16,47 0 16,-1 0-1,-23 0-15,23 0 16,1 0-16,22 0 15,46 0-15,-68 0 16,45 0-16,-46-23 16,24 23-16,-24 0 15,0 0-15,47 0 16,-70 0-16,23 0 16,47 0-16,-47 0 15,23 0 1,70 0-16,-23 0 15,-1 0-15,47 0 16,-70-23-16,70 23 16,-23 0-16,22 0 15,-22 0-15,69 0 16,-69 0-16,-1 0 0,24-23 16,-70 23-16,70 0 15,-46 0-15,45 0 16,-45-46-16,-47 46 15,116 0-15,-46 0 16,22 0-16,-22 0 16,46 0-16,-23 0 15,22 0 1,47 0-16,24 0 16,-48 0-16,48 0 15,-1 0-15,-46 0 16,-93 0-16,116 0 15,0 0-15,23 0 16,-46 0-16,23 0 16,-69 0-16,23 0 15,-24 0 1,24 0-16,0 0 16,0 0-16,-23 0 15,22 0-15,-22 0 16,-23 0-16,-1 0 15,-68 0-15,91 0 16,-22 0-16,-23 0 16,-70 0-16,93 0 15,-1 0 1,-68 0-16,68 0 16,-68 0-16,-24 0 15,23 0-15,47 0 16,-24 0-16,1 0 15,45 0-15,-68 0 16,-1 0-16,70 0 16,-70 0-1,-23 0-15,70 0 16,-1 0-16,24 0 16,-47-23-16,-22 23 15,68 0-15,-91 0 16,-1 0-16,23 0 15,-22 0-15,-1 0 16,-23 0-16,0 0 16,24 0-16,-1 0 15,-46 0 1,46 0-16,-23 0 16,24 0-16,-1 0 15,-46 0-15,0 0 16,46-23-16,-46 23 15,1-23-15,-1 23 16,0 0-16,23 0 16,0-24-16,-23 24 15,46 0 1,-45-23-16,-1 23 16,0 0-1,-23-23-15,46 0 16,0 0 15,-23 23-15,-23-23-1,23 23-15,0-23 16,0 0-16,-23 0 16,24 23-1,-1-23-15,-23 0 31,23-1-15,0 24 0,-23-69-16,23 69 15,-23-23-15,23 0 16,-23 0 15,0 0-31,0 0 16,0-23 15,0 22-15,0 1-1,0-23 1,0 0 0,0 23-1,0-46 1,0 46-1,-23-1-15,23 1 16,-23-23 0,0 23-1,23-23-15,-23 0 16,0 0 0,23-1-1,-24-22-15,1 69 16,23-23-16,0-46 15,-23 69-15,23-23 16,-23-24 0,23 24-1,-23 0-15,23 0 16,-23 0-16,23 0 16,-46 0-16,23 23 15,23-23 1,-23 0-16,-47 23 15,24-70-15,23 70 16,0 0-16,-92-23 16,45 0-16,24 23 15,0-23 1,-23 23-16,22-23 16,1 23-16,23 0 15,-23-46-15,0 46 16,0 0-16,-47-23 15,47 23-15,23-23 16,-23 23 0,0-23-16,-24 23 15,47 0-15,-23 0 16,23 0-16,-23 0 16,-23-23-16,45 23 15,-91-24-15,92 24 16,-46 0-1,-24-46-15,-22 46 16,46 0-16,22 0 16,-22 0-16,-23 0 15,22 0-15,1 0 16,0 0-16,-23 0 16,22-23-16,-22 23 15,-47 0-15,47 0 16,0 0-1,-1-23-15,-45 23 16,68 0-16,1 0 16,23 0-16,-23 0 15,-24 0-15,24 0 16,0 0-16,-47 0 16,24 0-16,-23 0 15,-24 0 1,-23 0-16,47 0 15,23 0-15,-47 0 16,70 0-16,-47 0 16,24 0-16,-24 0 15,-45 0-15,68 0 16,-91 0-16,91 0 0,-45 0 0,22 0 31,1 0-31,-24 0 0,70 0 31,-46 0-31,68 0 16,-68 0-16,23 0 16,-1 0-16,-45 0 15,22 0-15,-45 0 16,68 0-16,-68 0 16,45 0-16,-45 0 15,-1 0 1,93 0-16,-70 0 15,47 0-15,22 0 16,1 0-16,-23 0 16,46 0-16,-24 0 15,-22 0-15,0 0 16,-1 0-16,-45 0 16,-70 0-16,46 0 15,-46-23 1,-22 23-16,91 0 15,-23 0-15,1 0 16,22 0-16,1 0 16,22 0-16,-22 0 15,22 0-15,-69-23 16,24 23-16,-116 0 16,0 0-16,115 0 15,-138 0 1,0 0-16,23 0 15,69 0-15,23 0 16,23 0-16,47 0 16,46 0-16,-1 0 15,-22-23-15,46 23 16,-23 0-16,22 0 16,-22 0-16,-23 0 15,69 0 1,-47 0-16,24 0 15,0-23-15,0 23 16,23 0-16,0-23 16,-24 23-16,24 0 15,-23 0-15,-23 0 16,23-23-16,-24 23 16,-22 0-16,-46 0 15,45 0-15,1 0 0,46 0 31,-93 0-31,70 0 16,0 0-16,-47 0 16,24 0-16,22 0 15,1 0-15,0 0 16,0 0-16,22 0 16,1 0-16,0 0 15,0 0 1,23 0-16,-23 0 31,23 0 0,-1 0-15,1 0 0,0 0-1,0 0-15,-23 0 31,23 0-15,0 0 15,0 0-15,0 0 0,0 0-1,-1 0 1,1 0-16,0 0 15,0 0 1,0 0-16,0 0 16,0 0 15,0 0-15,0 0 15,0 0 234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9-02-06T11:22:10.186"/>
    </inkml:context>
    <inkml:brush xml:id="br0">
      <inkml:brushProperty name="width" value="0.06667" units="cm"/>
      <inkml:brushProperty name="height" value="0.06667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79D24DDE-97C8-4349-8E1C-A2D75719DD4A}" emma:medium="tactile" emma:mode="ink">
          <msink:context xmlns:msink="http://schemas.microsoft.com/ink/2010/main" type="inkDrawing" rotatedBoundingBox="5684,3018 15982,3080 15974,4489 5676,4427" hotPoints="17961,3697 11415,4374 4862,3765 11408,3088" semanticType="enclosure" shapeName="Ellipse"/>
        </emma:interpretation>
      </emma:emma>
    </inkml:annotationXML>
    <inkml:trace contextRef="#ctx0" brushRef="#br0">816 25 0,'0'-46'47,"-17"46"-31,-17 23-1,18-23-15,-1 23 16,-34 0-16,0 0 15,0-23 1,18 45-16,-1-22 16,-18-1-16,2 1 15,16-23-15,-16 24 16,16-24-16,-17 69 16,17-46-16,17-23 31,-17 23-31,1-1 15,33 1 1,-17 23-16,-35-23 16,52 1-1,0-2-15,0 1 16,-16 22-16,-1 24 16,17-46-1,0 47-15,0-47 16,-17 0-16,17-2 15,0 25 1,0-23 0,0 0-16,0 23 15,0 1 1,0-24 0,0-1-1,0 1-15,17 22 16,16-22-16,-16 0 15,0 0-15,18 23 16,-2-23-16,1 0 16,-17-23-1,0 23-15,33-23 16,2 0-16,-36 23 16,1-23-16,34 0 15,-17 0-15,34 0 16,-34 23-16,16-23 15,-33 23-15,0-23 16,68 46-16,-51-46 16,-1 0-16,1 0 15,18 0 1,-2 0-16,1 0 16,-35 0-16,18 0 15,18 0-15,-2 0 16,-16 0-16,-1 0 15,2 0-15,-18 0 16,17 0-16,16 0 16,-16 0-1,17 0-15,-17 0 16,17 0-16,16 0 16,-16 0-16,0 0 15,33 0-15,-16 0 16,0 0-16,-1 0 15,35 0-15,-18 0 16,52 0-16,-51 0 16,-1 0-16,51 0 15,-67 0 1,0 0-16,0 0 16,-1 0-16,-33 0 15,17 0-15,0 0 16,-18 0-16,18 0 15,-33 0-15,15 0 16,1 0-16,-17 0 16,33 0-1,-16 0-15,18 0 16,-19 0-16,35 0 16,-17 0-16,-17 0 15,16 0-15,-16 0 16,34 0-16,-34 0 15,17 0-15,-18 0 16,1 0-16,17 0 16,17 0-16,-34 0 15,16 0 1,18 0-16,-17 0 16,-1 0-16,1 0 15,51 0-15,-34 0 16,16 0-16,18 0 15,-1 0-15,1 0 16,50 0-16,-51 0 16,69 0-16,-69 0 15,85 0 1,-50 0-16,0 0 16,-1-23-16,0 23 15,-33-23-15,-18 23 16,-16 0-16,-17 0 15,0-23-15,0 23 16,33-23-16,-50 23 16,17-23-16,16 23 15,35-23 1,-34 0-16,33 0 16,-50 23-16,0-23 15,-18 0-15,1 0 16,0 23-16,0 0 15,-17-23 1,0 0-16,-17 1 16,17 22-1,16-23-15,-16 23 16,17-45-16,0 22 16,0-24-1,-17 47-15,0-46 16,17 46-16,-34-23 15,16 23-15,-16-23 16,34-23-16,-34 25 16,34 21-16,-34-23 15,18-24 1,-18 1 15,0 23-31,0 0 16,0 0-1,-18-22 1,18 22-16,-17 0 16,0 23-1,-17-46-15,18 0 16,-1 23-16,-17 0 16,-17 1-1,17-1 1,-17 23-16,18-23 15,-1 23-15,-34-46 16,51 46-16,-17 0 16,1-23-16,-1 23 15,-17 0-15,-34 0 16,52-24-16,-52 24 16,-33 0-16,67 0 15,-34-23-15,-33 1 16,-1 22-1,35 0-15,-18 0 16,34 0-16,18 0 16,-35 0-16,51 0 15,-17 0-15,-16 0 16,15 0-16,2 0 16,-1 0-16,1 0 15,-19 0 1,2 0-16,0 0 0,-35 0 15,34 0 1,0 0-16,17 0 16,1 0-16,-1 0 15,0 0-15,34 0 16,0 0-16,-33 0 16,-1 0-16,17 0 15,0 0-15,0 0 16,-33 0-16,-1 0 15,34 0 1,-34 0-16,18 0 16,-18 0-16,0 0 15,1 0-15,-18 0 16,0 0-16,18 0 16,-35 0-16,35 0 15,-18 0-15,-17 0 16,35 0-16,-2 0 15,2-23 1,17 23-16,-2 0 16,2 0-16,-18 0 15,18 0-15,15 0 16,-16 0-16,18 0 16,-18 0-16,0 0 15,0 0-15,18 0 16,-52-45-16,34 45 15,17 0 1,0 0-16,1 0 16,-18 0-16,34 0 15,-34 0-15,17 0 16,1 0-16,16 0 16,-34 0-16,17 0 15,17 0-15,-17 0 16,17 0-16,-17 0 15,-16 0 1,33 0-16,-34 0 16,0 0-16,17 0 15,-33 0-15,16 0 16,0 0-16,0 0 16,-16 0-16,16 0 15,17 0-15,-17 0 16,18 0-16,-35 0 15,34 0 1,0 0-16,17 0 16,-17 0-16,18 0 15,-1 0-15,0 0 16,0 0-16,0 0 16,-1 0-16,1 0 31,1-23-16,-1 23 1,0 0 0,0 0-1,-16 0 17,16 0-17,0 0 1,0 0-1,-1 0 1,1 0 0,0-23-1,1 23 1,-1 0 0,-17 0-1,17 0 16,0 0-15,1 0-16,-1 0 16,-1 0-1,1 0 32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9-02-06T11:22:17.831"/>
    </inkml:context>
    <inkml:brush xml:id="br0">
      <inkml:brushProperty name="width" value="0.06667" units="cm"/>
      <inkml:brushProperty name="height" value="0.06667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48350DFA-0A0F-40B9-8D2F-47B52D51CEED}" emma:medium="tactile" emma:mode="ink">
          <msink:context xmlns:msink="http://schemas.microsoft.com/ink/2010/main" type="inkDrawing" rotatedBoundingBox="3254,4174 5165,3919 5174,3987 3263,4242" shapeName="Other">
            <msink:destinationLink direction="with" ref="{63DC6F89-B985-487D-9792-C3F77D5019D5}"/>
          </msink:context>
        </emma:interpretation>
      </emma:emma>
    </inkml:annotationXML>
    <inkml:trace contextRef="#ctx0" brushRef="#br0">0 222 0,'47'0'94,"22"0"-94,-23 0 15,46 0-15,-22 0 16,22 0-16,-23 0 16,1-46-16,-1 23 15,0 23 1,-46 0-16,23 0 16,-22 0-16,-1 0 15,0 0-15,23-23 16,0 23-16,0-23 15,0 23-15,1 0 16,-24 0-16,46 0 16,46-23-16,-68 23 15,22-23-15,-23 23 16,-23 0-16,46-47 16,-22 47-1,-24 0-15,0 0 78,0 0-62,0 0 15,0 0 16,0 0-31,0 0-1,0 0 1,0 0 0,1 0-16,-1 0 31,0 0 0,0 0 0,0 0 1,0 0-1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9-02-06T11:22:26.947"/>
    </inkml:context>
    <inkml:brush xml:id="br0">
      <inkml:brushProperty name="width" value="0.06667" units="cm"/>
      <inkml:brushProperty name="height" value="0.06667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63DC6F89-B985-487D-9792-C3F77D5019D5}" emma:medium="tactile" emma:mode="ink">
          <msink:context xmlns:msink="http://schemas.microsoft.com/ink/2010/main" type="inkDrawing" rotatedBoundingBox="5211,3471 5406,4361 5021,4445 4826,3556" semanticType="callout" shapeName="Other">
            <msink:sourceLink direction="with" ref="{48350DFA-0A0F-40B9-8D2F-47B52D51CEED}"/>
          </msink:context>
        </emma:interpretation>
      </emma:emma>
    </inkml:annotationXML>
    <inkml:trace contextRef="#ctx0" brushRef="#br0">0 0 0,'23'0'32,"46"23"-17,-46 0 1,0 0-16,0 0 15,0 0-15,24 23 16,-24-23-16,23 1 16,-23-1-16,0 0 15,23 23-15,-46-23 16,23-23 0,-23 23-16,23-23 15,0 23-15,1-23 63,-24 23 109,0 0-172,0 24 15,-24-24-15,1 0 16,-23 69-16,46-46 15,-23-46-15,0 46 16,0 1-16,0-24 16,0 0-16,0-23 15,23 23 1,0 0-16,0 0 16,0 0 109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9-02-08T05:36:06.983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7807E6C5-6E2B-4BEC-9DA2-2D9F313BA8F5}" emma:medium="tactile" emma:mode="ink">
          <msink:context xmlns:msink="http://schemas.microsoft.com/ink/2010/main" type="writingRegion" rotatedBoundingBox="10575,7343 13323,7343 13323,7989 10575,7989"/>
        </emma:interpretation>
      </emma:emma>
    </inkml:annotationXML>
    <inkml:traceGroup>
      <inkml:annotationXML>
        <emma:emma xmlns:emma="http://www.w3.org/2003/04/emma" version="1.0">
          <emma:interpretation id="{86D1B204-75E5-4DEA-B8F2-93A7151104BF}" emma:medium="tactile" emma:mode="ink">
            <msink:context xmlns:msink="http://schemas.microsoft.com/ink/2010/main" type="paragraph" rotatedBoundingBox="10575,7343 13323,7343 13323,7989 10575,79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7CD0569-85D5-459C-8222-95899DB3C746}" emma:medium="tactile" emma:mode="ink">
              <msink:context xmlns:msink="http://schemas.microsoft.com/ink/2010/main" type="line" rotatedBoundingBox="10575,7343 13323,7343 13323,7989 10575,7989"/>
            </emma:interpretation>
          </emma:emma>
        </inkml:annotationXML>
        <inkml:traceGroup>
          <inkml:annotationXML>
            <emma:emma xmlns:emma="http://www.w3.org/2003/04/emma" version="1.0">
              <emma:interpretation id="{30958B7D-655C-4945-BF08-AA5FCB3679A3}" emma:medium="tactile" emma:mode="ink">
                <msink:context xmlns:msink="http://schemas.microsoft.com/ink/2010/main" type="inkWord" rotatedBoundingBox="10575,7343 13323,7343 13323,7989 10575,7989"/>
              </emma:interpretation>
            </emma:emma>
          </inkml:annotationXML>
          <inkml:trace contextRef="#ctx0" brushRef="#br0">653 89 0,'0'-23'46,"-23"23"17,0 0-47,0 0-1,-1 0 1,1 0-1,0 0 1,0 0 15,0 0 1,0 0-1,0 0-16,0 0 17,0 0-32,0 0 47,0 0-1,-1 0-30,1 0 0,0 0 62,0 0-47,-23 0-15,46 23-1,-23-23 17,0 23 14,0 0-30,0 0 47,0 0-48,-1 0 16,1 0 16,23 0-15,0 1 14,0-1-14,0 0-32,-23-23 0,23 23 47,0 0-1,0 0 1,0 0-31,0 23-16,0-23 31,23 0-15,0-23-1,1 0 1,-24 24-16,23-1 16,0 0-1,0-23 32,-23 23-31,23-23 15,0 0-31,0 23 16,0-23 15,0 0-15,0 23-16,0-23 0,1 23 15,-1-23 1,0 0-16,23 23 15,-23-23 1,23 0-16,0 0 16,-23 0-16,24 0 15,-24 0-15,0 0 16,23 0-16,-23 0 16,0 0-16,46 0 15,-45 0-15,22 0 16,-23 0-1,0 0-15,0 0 16,0 0 0,46 0-16,-22 0 15,-1 0 1,23 0 0,-23 0-1,-23 0-15,47 0 31,-47 0-31,23 0 16,-23 0-16,23 0 16,0 0-16,0 0 15,-22 0-15,-1 0 16,0 0-16,23 0 0,-23 0 0,23 0 16,0 0-1,24 0-15,-1 0 16,-23 0-16,23 0 15,24 0-15,-24 0 16,0 0-16,-46 0 16,24 0-1,-24-23-15,0 23 16,0 0 0,-23-23-1,23 23 1,0-23-16,23-23 31,-46 23-15,23 0-16,0-1 15,0 1-15,1-23 16,-1 23-16,23 0 16,-46 0-16,23-23 15,0 23 1,-23 0-16,23-1 15,-23 1 17,0 0-1,0 0 0,0 0-15,0 0 15,0 0 0,0 0 1,-23 23-17,0 0-15,0 0 16,23-46-16,-46 46 15,23 0 1,-1 0 0,1 0-1,0 0-15,0 0 16,0 0 0,0 0-16,0 0 15,0 0-15,0 0 16,0 0-16,-24 0 15,24 0 1,-23 0-16,23 0 16,0 0-16,0 0 15,0 0-15,0 0 32,0 0-17,0 0 1,-1 0-1,1 0 1,0 0 15,0 0-15,0 0 0,0 0-16,-23 0 15,23 0 16,0 0 1,0 0-17,-1 0-15,1 0 16,-23 0-16,23 0 16,-23 0-16,23 0 15,-23 0-15,23 0 16,-24 0-16,24 0 15,0 23-15,-46-23 16,46 0 0,-23 0-1,23 0 1,-1 0 0,1 0-16,0 0 15,-23 0 1,23 0 15,0 0 0,0 0-15,0 0 0,0 0-1,0 0 1,-1 0-1,1 0 17,-23 0-17,0 23 1,23-23 0,0 0-1,0 0 16,0 0 32,0 0-32,-1 0 0,-22 0 16,23 0-15,0 0 46,0 0-31,0 0-32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9-02-08T05:36:11.652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4A5B6F2B-793E-49C5-B566-901E6F4B4B9D}" emma:medium="tactile" emma:mode="ink">
          <msink:context xmlns:msink="http://schemas.microsoft.com/ink/2010/main" type="writingRegion" rotatedBoundingBox="14662,12075 17318,12076 17317,12792 14661,12791"/>
        </emma:interpretation>
      </emma:emma>
    </inkml:annotationXML>
    <inkml:traceGroup>
      <inkml:annotationXML>
        <emma:emma xmlns:emma="http://www.w3.org/2003/04/emma" version="1.0">
          <emma:interpretation id="{20BAD0E6-278F-40BB-84E6-8BB630F33737}" emma:medium="tactile" emma:mode="ink">
            <msink:context xmlns:msink="http://schemas.microsoft.com/ink/2010/main" type="paragraph" rotatedBoundingBox="14662,12075 17318,12076 17317,12792 14661,127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08DAE89-2CDB-43C1-B9C0-A98192D8DA84}" emma:medium="tactile" emma:mode="ink">
              <msink:context xmlns:msink="http://schemas.microsoft.com/ink/2010/main" type="line" rotatedBoundingBox="14662,12075 17318,12076 17317,12792 14661,12791"/>
            </emma:interpretation>
          </emma:emma>
        </inkml:annotationXML>
        <inkml:traceGroup>
          <inkml:annotationXML>
            <emma:emma xmlns:emma="http://www.w3.org/2003/04/emma" version="1.0">
              <emma:interpretation id="{1D033C5A-863E-40C1-BD1D-398B306B8559}" emma:medium="tactile" emma:mode="ink">
                <msink:context xmlns:msink="http://schemas.microsoft.com/ink/2010/main" type="inkWord" rotatedBoundingBox="14662,12075 17318,12076 17317,12792 14661,12791"/>
              </emma:interpretation>
            </emma:emma>
          </inkml:annotationXML>
          <inkml:trace contextRef="#ctx0" brushRef="#br0">1027 26 0,'-23'-23'31,"0"23"0,-23 0-15,23 0 15,0 0-15,0 0-1,0 0 1,0 0 15,-1 0-15,1 0-1,0 0 1,0 0 0,0 0-1,0 0-15,0 0 16,0 0-1,-46 0 1,45 0 0,1 0-1,-23 0 17,0 0-17,23 0 16,0 0 1,0 0-1,0 0-15,0 0 15,-1 0-16,24 23 1,-46-23 0,23 0 15,-23 23-15,46 1-1,-23-24 1,0 0-1,23 23 1,-23-23-16,0 23 31,0 0 1,-24 0 61,47 0-61,0 0-17,0 0 16,0 0 1,0 23-17,0-22 1,0 22 15,0-23 0,0 23-15,23-23 0,1 23-1,-1-46 1,-23 23 0,23 0-16,0 1 15,0-24 1,-23 23-1,23-23-15,-23 23 16,23-23 0,23 23-16,-23 0 15,0-23 1,1 23 15,-1-23-15,0 0-16,0 0 15,0 0 1,0 0 15,0 0-31,0 0 16,23 0-16,-23 0 16,24 0-16,-24 0 15,0 0 1,23 0-16,23 0 15,-46 0-15,0 0 16,24 0-16,-24 23 16,23-23-16,-23 0 15,23 0-15,23 0 16,-45 0-16,-1 0 16,23 0-16,0 0 15,-23 0 1,0 0-1,23 0-15,1 0 16,-24 0-16,0 0 16,23 0-16,-23 0 15,23 0-15,0 0 16,-23 0-16,1 0 16,-1 0-16,23 0 15,-23 0-15,23 0 16,-23 0-16,23 0 15,1 0-15,-1 0 32,0 0-32,0 0 15,0 0-15,0 0 16,1 0 0,-24 0-16,0 0 15,0 0-15,23-23 31,-23 23-15,0 0-16,23-23 16,1 23-16,-1 0 15,-23 0 1,0-46-16,0 46 16,23-23 15,-46 0-16,23-1-15,24 1 16,-24 0 0,0 23-1,-23-46-15,23 46 16,-23-23 0,0 0 15,0 0-16,0 0 1,0 0 15,0-24 1,0 24 14,0 0-30,-23 23 0,0-23-16,0-23 31,-1 46-15,1 0-16,23-23 15,-23 23-15,0 0 31,23-23-15,-23 0 0,0 23-1,0-23 1,0 0 0,23-1-16,-23 24 15,0 0 1,0 0-16,-1 0 15,1 0 1,0 0-16,-23 0 31,23 0-15,0-23 0,0 23-16,-23 0 15,23 0 1,-1 0-16,1 0 31,0 0-31,0 0 16,0 0-1,0 0 1,0 0 0,-23 0-16,23 0 15,0 0 1,-24 0-1,24 0 1,0 0 0,0 0-1,0 0-15,0 0 32,0 0-32,0 0 15,0 0 16,0 0-15,-1 0 0,1 0-1,0 0 17,0 0-17,0 0 1,-23 0-16,0 0 31,23 0 0,0 0 1,-1 0-17,1 0 1,0 0 15,0 0-15,0 0-1,0 0-15,0 0 32,0 0-1,0 0-16,0 0 32,0 0-31,-1 0 15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9-02-08T06:51:56.530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7544F269-F657-46EE-8D4E-2B0CC1B0B68F}" emma:medium="tactile" emma:mode="ink">
          <msink:context xmlns:msink="http://schemas.microsoft.com/ink/2010/main" type="inkDrawing" rotatedBoundingBox="22002,1337 28183,1634 28117,3022 21935,2725" hotPoints="27619,1191 27796,2449 22710,3164 22533,1906" semanticType="enclosure" shapeName="Rectangle"/>
        </emma:interpretation>
      </emma:emma>
    </inkml:annotationXML>
    <inkml:trace contextRef="#ctx0" brushRef="#br0">465 0 0,'-23'0'94,"0"0"-79,0 23-15,0 0 16,0 1-16,-1-1 16,-22 0-16,0-23 15,23 23-15,0 23 16,-23-46 0,46 23-16,-46 0 15,22 0 1,24 0-1,-23-23-15,23 23 16,-23 1 0,0-1-16,23 23 15,0 46 1,0-69 0,0 23-16,0 24 15,0-24-15,0-23 16,0 23-16,0-23 31,0 23-31,23-22 16,0 45-1,0-46 1,-23 0-16,24-23 16,-24 23-16,46 23 15,-23-23 1,0-23-16,23 47 15,-23-47-15,0 46 16,0-46-16,0 0 16,1 23-16,-1 0 15,23-23-15,23 46 16,-46-46 0,23 23-16,1-23 15,-1 23-15,-23 0 16,23 0-16,23-23 15,-23 0-15,-22 0 32,22 24-32,23-1 15,0-23-15,1 0 16,-1 0-16,-23 0 0,23 0 0,24 23 16,-24-23-16,-23 0 15,70 0 1,-24 0-16,0 0 15,47 0-15,-1 0 16,1 0-16,23 0 16,92 0-1,-93 0-15,-22 0 16,-47 0-16,24 0 16,-24 0-1,-23 0-15,0 0 16,1 0-16,-24 0 15,0 0-15,-23 0 32,46 0-32,-45 0 15,45 0-15,-23 0 16,0 0-16,23 0 16,-22 0-16,68 0 15,-46 0-15,-22 0 16,22 0-16,0 0 15,-23 0-15,0 0 16,1 0-16,-1 0 16,-23 0-16,23 0 15,0 0-15,-23 0 16,0 0 0,1 0-16,45 0 15,-23 0-15,46 0 16,-45 0-16,45 0 15,70 0-15,-70 0 16,23 0-16,24 0 31,69 0-31,-116-23 47,47 0-47,-116 23 16,0-24 15,0 1-15,0 0-1,0 23 17,-23-23-17,23 0 1,-23 0 15,0 0-15,23-23-1,-23 23-15,23 0 16,-23-1-16,0 1 16,23-23-16,-23 0 15,0 23 16,0 0-31,0 0 16,0 0 0,0 0-16,0-24 31,0 24-31,0 0 16,-23 0-1,23 0 1,0-46-1,-23 69-15,0-46 16,23 22 0,-23 24-1,23-23-15,-23 0 16,23 0-16,-23 23 0,0-23 16,0 0-16,-23 0 15,46 0 1,-24 0-16,1 23 15,0-23-15,0 0 16,0-1-16,0 1 31,0 23-31,0-23 16,0 23-16,0 0 16,-24-23-16,24 23 15,0 0-15,-23-23 16,23 23-1,0 0-15,0 0 16,-46 0-16,-24-23 16,24 23-16,23 0 15,0 0-15,-47 0 16,47 0-16,0 0 16,23 0-16,-47 0 15,1 0-15,23 0 16,-23 0-16,-1 0 15,-22 0 1,23 0-16,0 0 16,-24 0-16,24 0 15,0 0-15,-24-23 16,47 23-16,0 0 16,-23 0-16,22 0 15,1 0-15,23 0 16,-46 0-16,23 0 15,-24 0 1,47 0-16,-46 0 16,0 0-1,-24 0-15,47 0 16,-23 0-16,0 0 16,-70 0-16,70 0 15,0 0-15,-1 0 16,-22 0-16,46 0 15,-23 0-15,-1 0 16,1 0-16,23 0 16,0 0-1,-24 0-15,24 0 16,-23 0-16,46 0 16,-23 0-16,23 0 15,-1 0-15,1 0 16,0 0-16,0 0 15,-23 0-15,0 0 16,23 0 0,-23 0-16,22 0 15,1 0-15,-23 0 16,23 0 0,-23 0-16,23 0 15,0 0 1,-23 0-16,22 0 15,-22 0 1,0 0 0,23 0-16,-23 0 15,23 0-15,0 0 16,0 0 0,-24-23-16,1 23 15,0 0 1,0-23-16,23 23 15,0 0-15,-24 0 32,24 0-32,0 0 15,0 0-15,0 0 16,-23-23-16,23 23 0,-23 0 16,23 0-1,-1 0 1,1 0-1,0 0-15,0 0 16,-23 0 15,46-23-31,-23 23 16,0 0 31,0 0-32,0 0 1,0 0 15,-1 0 16,1 0 0,0 0 31,0 0-78,0 0 16,0 0 265,0 0-265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AD8CD-4153-42AE-8DEB-9914C238DF2B}" type="datetimeFigureOut">
              <a:rPr lang="en-IN" smtClean="0"/>
              <a:t>15-02-2019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193E2-748F-4ABE-8DF6-442410CC5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085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9B2B-A6BD-47B9-89A0-D9F908E6BAD5}" type="datetime1">
              <a:rPr lang="en-IN" smtClean="0"/>
              <a:t>15-02-2019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13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862A-4873-4828-8E84-681C93C1F240}" type="datetime1">
              <a:rPr lang="en-IN" smtClean="0"/>
              <a:t>15-02-2019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06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564A-FF25-4096-972D-E0CCE3126ED5}" type="datetime1">
              <a:rPr lang="en-IN" smtClean="0"/>
              <a:t>15-02-2019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483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A51-6BAC-435F-B0D4-48BF0A609386}" type="datetime1">
              <a:rPr lang="en-IN" smtClean="0"/>
              <a:t>15-02-2019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67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4381-D993-4A83-BB62-57239A0BD2FE}" type="datetime1">
              <a:rPr lang="en-IN" smtClean="0"/>
              <a:t>15-02-2019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52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C63F-4A79-41CC-A8F8-C5DC66C0BB9B}" type="datetime1">
              <a:rPr lang="en-IN" smtClean="0"/>
              <a:t>15-02-2019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10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30F-3A9E-4465-905A-6B4F5CD3460E}" type="datetime1">
              <a:rPr lang="en-IN" smtClean="0"/>
              <a:t>15-02-2019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06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F539-C148-41A1-BDE0-9412270EC930}" type="datetime1">
              <a:rPr lang="en-IN" smtClean="0"/>
              <a:t>15-02-2019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10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7D39-5B83-478B-A687-27803195DC4B}" type="datetime1">
              <a:rPr lang="en-IN" smtClean="0"/>
              <a:t>15-02-2019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43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AAD7-6714-4348-ABB7-0DE3D54B000E}" type="datetime1">
              <a:rPr lang="en-IN" smtClean="0"/>
              <a:t>15-02-2019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46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8BCB-AF58-4B9E-BBD7-09D59B2E2EF9}" type="datetime1">
              <a:rPr lang="en-IN" smtClean="0"/>
              <a:t>15-02-2019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13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1C611-140C-4DC3-A976-D1295BC662AA}" type="datetime1">
              <a:rPr lang="en-IN" smtClean="0"/>
              <a:t>15-02-2019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5365E-4476-4264-8EA8-B2A86F3DD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99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customXml" Target="../ink/ink8.x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emf"/><Relationship Id="rId5" Type="http://schemas.openxmlformats.org/officeDocument/2006/relationships/customXml" Target="../ink/ink5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6840" y="2078422"/>
            <a:ext cx="10515600" cy="1325563"/>
          </a:xfrm>
        </p:spPr>
        <p:txBody>
          <a:bodyPr/>
          <a:lstStyle/>
          <a:p>
            <a:r>
              <a:rPr lang="en-IN" b="1" dirty="0" smtClean="0"/>
              <a:t>Learning Object Evaluation Tool (LOBE)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57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3860" y="5261954"/>
            <a:ext cx="8404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 the design efficacy tab, Question D1 will have static image, whereas question D2 will have image gallery. These image will popup by clicking on ‘See Examples’ link.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These images will also be fetched from database. Refer next 2 slides for these images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345" y="486295"/>
            <a:ext cx="8077199" cy="45434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3804971" y="2628098"/>
              <a:ext cx="992520" cy="271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93091" y="2616218"/>
                <a:ext cx="101628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5274491" y="4346378"/>
              <a:ext cx="962640" cy="2739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62611" y="4334498"/>
                <a:ext cx="986400" cy="2977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93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59825" y="5386646"/>
            <a:ext cx="649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Qs. D1 question static image.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971" y="490970"/>
            <a:ext cx="8043948" cy="452472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40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59825" y="5386646"/>
            <a:ext cx="649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Qs. D2 images slideshow.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971" y="490970"/>
            <a:ext cx="8043948" cy="452472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94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9833" y="5178828"/>
            <a:ext cx="9071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At the end of the each tab there will be a Next button.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When user </a:t>
            </a:r>
            <a:r>
              <a:rPr lang="en-IN" dirty="0"/>
              <a:t>c</a:t>
            </a:r>
            <a:r>
              <a:rPr lang="en-IN" dirty="0" smtClean="0"/>
              <a:t>licks on it, he will go to the next tab.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At the top, there are 2 buttons - one is save and the other is logout.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User can save the work he has done and can logout. If he logs out without saving the work, there should be a popup asking them to save and then logout.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094" y="494085"/>
            <a:ext cx="8143701" cy="45808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7912571" y="506978"/>
              <a:ext cx="2222640" cy="526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00691" y="495098"/>
                <a:ext cx="2246400" cy="5500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3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19" y="104642"/>
            <a:ext cx="8152015" cy="45855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9135" y="4826675"/>
            <a:ext cx="114632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As explained in the slide -11, user can save and </a:t>
            </a:r>
            <a:r>
              <a:rPr lang="en-IN" dirty="0"/>
              <a:t>logout </a:t>
            </a:r>
            <a:r>
              <a:rPr lang="en-IN" dirty="0" smtClean="0"/>
              <a:t>in middle of generating the rubric.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After logging back, he should be able to see the session where he left off, by clicking the INCOMPLETE RUBRIC GENERATED option in the dashboard.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Here he should be able to see - the rubric unique name, the date when he had last worked on the rubric and a Resume button.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By clicking on the Resume button, he should be redirected to that tab/question from where he had left in the previous session.</a:t>
            </a:r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56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6456" y="4580832"/>
            <a:ext cx="10698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Refer to slide -5. Whichever is the last tab, there will be a Submit button at the </a:t>
            </a:r>
            <a:r>
              <a:rPr lang="en-IN" dirty="0" smtClean="0"/>
              <a:t>bottom.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</a:t>
            </a:r>
            <a:r>
              <a:rPr lang="en-IN" dirty="0" smtClean="0"/>
              <a:t>n clicking Submit button, the session will get stored in database with a unique name, for </a:t>
            </a:r>
            <a:r>
              <a:rPr lang="en-IN" dirty="0" err="1" smtClean="0"/>
              <a:t>e.g</a:t>
            </a:r>
            <a:r>
              <a:rPr lang="en-IN" dirty="0" smtClean="0"/>
              <a:t> – LOBECUSTOM_2468 (2468 is the unique id) </a:t>
            </a:r>
            <a:r>
              <a:rPr lang="en-IN" dirty="0"/>
              <a:t>a</a:t>
            </a:r>
            <a:r>
              <a:rPr lang="en-IN" dirty="0" smtClean="0"/>
              <a:t>nd user will be redirected to dashboard (slide 1).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User can create at least 3-4 sessions like this and each one will have different unique name.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Each time the user logs in, he should be able to resume from where he had left off.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846" y="0"/>
            <a:ext cx="8143701" cy="458083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0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63534" y="5353396"/>
            <a:ext cx="9842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Once the entire rubric </a:t>
            </a:r>
            <a:r>
              <a:rPr lang="en-IN" dirty="0" smtClean="0"/>
              <a:t>is completed by clicking on Submit button, the rubric will get stored in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That rubric with it’s unique name will be shown under COMPLETE RUBRIC GENERATED for </a:t>
            </a:r>
            <a:r>
              <a:rPr lang="en-IN" dirty="0" err="1" smtClean="0"/>
              <a:t>eg</a:t>
            </a:r>
            <a:r>
              <a:rPr lang="en-IN" dirty="0" smtClean="0"/>
              <a:t>- Rubric unique name (LOBECUSTOM_6589) with the date and when they have completed it.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973" y="467591"/>
            <a:ext cx="8135389" cy="45761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65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9" t="15035" r="24255" b="12876"/>
          <a:stretch/>
        </p:blipFill>
        <p:spPr>
          <a:xfrm>
            <a:off x="1039227" y="539015"/>
            <a:ext cx="6218221" cy="4968898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2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502702" y="5291844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Overview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709" y="2785907"/>
            <a:ext cx="6347454" cy="357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3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549" y="5320145"/>
            <a:ext cx="8478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User will login if they have an account.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If </a:t>
            </a:r>
            <a:r>
              <a:rPr lang="en-IN" dirty="0"/>
              <a:t>user doesn’t have an account, they will click on </a:t>
            </a:r>
            <a:r>
              <a:rPr lang="en-IN" dirty="0" smtClean="0"/>
              <a:t>“Don’t </a:t>
            </a:r>
            <a:r>
              <a:rPr lang="en-IN" dirty="0"/>
              <a:t>have an account</a:t>
            </a:r>
            <a:r>
              <a:rPr lang="en-IN" dirty="0" smtClean="0"/>
              <a:t>” link. See next slide for the page that will open up when this link is clicked.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895301" y="241588"/>
            <a:ext cx="389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Open signup.html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38" y="580136"/>
            <a:ext cx="8181802" cy="460226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98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9402" y="5519650"/>
            <a:ext cx="8298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Here user can create their account.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They will enter email-id, password, name, affiliation and choosing the role (which is acting as an radio button). Save all of these to the database.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895301" y="241588"/>
            <a:ext cx="389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Open signup.html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38" y="580135"/>
            <a:ext cx="8181802" cy="460226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16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301" y="610920"/>
            <a:ext cx="8127076" cy="4571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03861" y="5361708"/>
            <a:ext cx="8127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After selecting the role ‘Generate evaluation rubric’ (see slide-2), user will be redirected to </a:t>
            </a:r>
            <a:r>
              <a:rPr lang="en-IN" dirty="0"/>
              <a:t>this page </a:t>
            </a:r>
            <a:r>
              <a:rPr lang="en-IN" dirty="0" smtClean="0"/>
              <a:t>generator-dashboard.html.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Here user will </a:t>
            </a:r>
            <a:r>
              <a:rPr lang="en-IN" dirty="0"/>
              <a:t>click </a:t>
            </a:r>
            <a:r>
              <a:rPr lang="en-IN" dirty="0" smtClean="0"/>
              <a:t>on Generate New Rubric.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895301" y="241588"/>
            <a:ext cx="389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Open generator-dashboard.html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/>
              <p14:cNvContentPartPr/>
              <p14:nvPr/>
            </p14:nvContentPartPr>
            <p14:xfrm>
              <a:off x="3623171" y="1019618"/>
              <a:ext cx="2470320" cy="4712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11291" y="1007738"/>
                <a:ext cx="2494080" cy="495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76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41017" y="5394959"/>
            <a:ext cx="593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Now user will click on LOBE Custom radio button.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300" y="523702"/>
            <a:ext cx="8127076" cy="45714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6639251" y="1480778"/>
              <a:ext cx="1738440" cy="546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27371" y="1468898"/>
                <a:ext cx="1762200" cy="5702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29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1903" y="5336770"/>
            <a:ext cx="8413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After clicking on LOBE Custom, 4 more options will appear. These options correspond to quality dimensions.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User can choose any 2 of them.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300" y="523702"/>
            <a:ext cx="8127075" cy="45714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3673211" y="1991258"/>
              <a:ext cx="6059160" cy="865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1331" y="1979378"/>
                <a:ext cx="6082920" cy="8895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29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411" y="511232"/>
            <a:ext cx="8077200" cy="4543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6458" y="5103674"/>
            <a:ext cx="109955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This page is generator-questions.html.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Based on the selection user made in the quality dimensions radio button (slide - 3),  the tabs should be shown above.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Fetch entire rubric i.e. the content within each cell from the database.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Only </a:t>
            </a:r>
            <a:r>
              <a:rPr lang="en-IN" dirty="0"/>
              <a:t>those questions will be saved which are checked </a:t>
            </a:r>
            <a:r>
              <a:rPr lang="en-IN" dirty="0" smtClean="0"/>
              <a:t> and not </a:t>
            </a:r>
            <a:r>
              <a:rPr lang="en-IN" dirty="0"/>
              <a:t>the unchecked ones.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2042771" y="1096658"/>
              <a:ext cx="2720422" cy="5569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0891" y="1084786"/>
                <a:ext cx="2744181" cy="5806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/>
              <p14:cNvContentPartPr/>
              <p14:nvPr/>
            </p14:nvContentPartPr>
            <p14:xfrm>
              <a:off x="1171931" y="1424618"/>
              <a:ext cx="690480" cy="817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60051" y="1412738"/>
                <a:ext cx="71424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/>
              <p14:cNvContentPartPr/>
              <p14:nvPr/>
            </p14:nvContentPartPr>
            <p14:xfrm>
              <a:off x="1737491" y="1280258"/>
              <a:ext cx="177840" cy="31608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25611" y="1268378"/>
                <a:ext cx="201600" cy="3398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/>
          <p:cNvSpPr txBox="1"/>
          <p:nvPr/>
        </p:nvSpPr>
        <p:spPr>
          <a:xfrm>
            <a:off x="631768" y="1284246"/>
            <a:ext cx="59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Tabs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20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59825" y="5386646"/>
            <a:ext cx="6492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 each tab there will be 2 questions.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User can select any of them. 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271" y="494086"/>
            <a:ext cx="8063347" cy="453563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9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648</Words>
  <Application>Microsoft Office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Learning Object Evaluation Tool (LOBE)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ET</cp:lastModifiedBy>
  <cp:revision>33</cp:revision>
  <dcterms:created xsi:type="dcterms:W3CDTF">2019-02-06T10:55:56Z</dcterms:created>
  <dcterms:modified xsi:type="dcterms:W3CDTF">2019-02-15T09:03:05Z</dcterms:modified>
</cp:coreProperties>
</file>