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1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1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907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1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214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11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8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0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77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2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0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2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6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32B7-DBEF-44A5-8B24-DAA98E47BD3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4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096B8-8DA8-4AE1-8C82-F94538D3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Praxis </a:t>
            </a:r>
            <a:r>
              <a:rPr lang="de-DE" dirty="0" err="1"/>
              <a:t>Lustigmann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26CD86-07BF-487C-848B-9C6E7D70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10346"/>
            <a:ext cx="9144000" cy="667959"/>
          </a:xfrm>
        </p:spPr>
        <p:txBody>
          <a:bodyPr/>
          <a:lstStyle/>
          <a:p>
            <a:r>
              <a:rPr lang="de-DE" dirty="0"/>
              <a:t>Projekt von </a:t>
            </a:r>
            <a:r>
              <a:rPr lang="de-DE" dirty="0" err="1"/>
              <a:t>Jhoni</a:t>
            </a:r>
            <a:r>
              <a:rPr lang="de-DE" dirty="0"/>
              <a:t> </a:t>
            </a:r>
            <a:r>
              <a:rPr lang="de-DE" dirty="0" err="1"/>
              <a:t>Dewa</a:t>
            </a:r>
            <a:r>
              <a:rPr lang="de-DE" dirty="0"/>
              <a:t> und Vincent Knapp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1C930F-A365-4EE1-A002-AB0E287C1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22" y="182110"/>
            <a:ext cx="3081556" cy="23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BFFF4-6C24-4777-8F9D-C109845E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780F7-67AB-44F4-A1D1-D15163CB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Software:</a:t>
            </a:r>
          </a:p>
          <a:p>
            <a:pPr lvl="1"/>
            <a:r>
              <a:rPr lang="de-DE" dirty="0"/>
              <a:t>Daten zu Patienten</a:t>
            </a:r>
          </a:p>
          <a:p>
            <a:pPr lvl="1"/>
            <a:r>
              <a:rPr lang="de-DE" dirty="0"/>
              <a:t>Speichern der Daten</a:t>
            </a:r>
          </a:p>
          <a:p>
            <a:r>
              <a:rPr lang="de-DE" dirty="0"/>
              <a:t>USE-CASE</a:t>
            </a:r>
          </a:p>
          <a:p>
            <a:r>
              <a:rPr lang="de-DE" dirty="0"/>
              <a:t>UML-Diagramm</a:t>
            </a:r>
          </a:p>
          <a:p>
            <a:r>
              <a:rPr lang="de-DE" dirty="0"/>
              <a:t>Speichern der Daten</a:t>
            </a:r>
          </a:p>
          <a:p>
            <a:r>
              <a:rPr lang="de-DE" dirty="0" err="1"/>
              <a:t>GUI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6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575A4-9DF2-40AD-BB1F-A9907464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zu Patienten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84275A-E408-41D9-AF0F-CC9D9A50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92302"/>
            <a:ext cx="6517519" cy="42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2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F97B9-A3C6-48ED-A3E6-CA78D13E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 der Daten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268369-065D-4074-9C01-CB15381F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96" y="2366394"/>
            <a:ext cx="10587947" cy="28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642E3-94CF-4DD5-AF29-6DAA0C68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A0ADB2-3ECF-4E47-9855-56C9BB43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649" y="269627"/>
            <a:ext cx="86106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21E3B-6717-419F-90CC-077178DF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UML-Diagramm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CA440B-157C-4B17-A755-69F569D6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130679"/>
            <a:ext cx="7743825" cy="520065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4EDB9FD-EDD0-420C-8005-65FEB3255669}"/>
              </a:ext>
            </a:extLst>
          </p:cNvPr>
          <p:cNvCxnSpPr>
            <a:cxnSpLocks/>
          </p:cNvCxnSpPr>
          <p:nvPr/>
        </p:nvCxnSpPr>
        <p:spPr>
          <a:xfrm>
            <a:off x="6518246" y="2424418"/>
            <a:ext cx="11409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7FCC658-7D4C-4813-B400-954AB8AAAC94}"/>
              </a:ext>
            </a:extLst>
          </p:cNvPr>
          <p:cNvSpPr txBox="1"/>
          <p:nvPr/>
        </p:nvSpPr>
        <p:spPr>
          <a:xfrm>
            <a:off x="6518246" y="2239861"/>
            <a:ext cx="1140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	          0..*</a:t>
            </a:r>
            <a:endParaRPr lang="en-GB" sz="9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40BF4-DBDF-4904-A076-C26DE0CF742B}"/>
              </a:ext>
            </a:extLst>
          </p:cNvPr>
          <p:cNvSpPr txBox="1"/>
          <p:nvPr/>
        </p:nvSpPr>
        <p:spPr>
          <a:xfrm>
            <a:off x="3957042" y="2175079"/>
            <a:ext cx="1185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	               1</a:t>
            </a:r>
            <a:endParaRPr lang="en-GB" sz="900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701FDC6-C620-4431-8FD0-0AF0A9CACF4C}"/>
              </a:ext>
            </a:extLst>
          </p:cNvPr>
          <p:cNvCxnSpPr>
            <a:cxnSpLocks/>
          </p:cNvCxnSpPr>
          <p:nvPr/>
        </p:nvCxnSpPr>
        <p:spPr>
          <a:xfrm>
            <a:off x="4012406" y="2405911"/>
            <a:ext cx="11302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3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CAE90-AC5F-4166-89FD-1EE963BA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GUI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4D35D-56D2-451E-A300-7ECE0499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6646"/>
            <a:ext cx="8915400" cy="3777622"/>
          </a:xfrm>
        </p:spPr>
        <p:txBody>
          <a:bodyPr/>
          <a:lstStyle/>
          <a:p>
            <a:r>
              <a:rPr lang="de-DE" dirty="0"/>
              <a:t>Login: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8B1CD6-1ED7-40CB-8597-16EAACA2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89" y="2133600"/>
            <a:ext cx="4367824" cy="45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2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CAE90-AC5F-4166-89FD-1EE963BA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GUI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4D35D-56D2-451E-A300-7ECE0499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6646"/>
            <a:ext cx="8915400" cy="3777622"/>
          </a:xfrm>
        </p:spPr>
        <p:txBody>
          <a:bodyPr/>
          <a:lstStyle/>
          <a:p>
            <a:r>
              <a:rPr lang="de-DE" dirty="0"/>
              <a:t>Main:</a:t>
            </a:r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B151FB-A3B9-4F5A-9C60-5D06C450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69" y="1679104"/>
            <a:ext cx="8725060" cy="504467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7CA82430-B046-4A6F-A790-D67D962A47B0}"/>
              </a:ext>
            </a:extLst>
          </p:cNvPr>
          <p:cNvSpPr/>
          <p:nvPr/>
        </p:nvSpPr>
        <p:spPr>
          <a:xfrm>
            <a:off x="2197916" y="2004969"/>
            <a:ext cx="4102216" cy="342270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CB85283-0268-4F13-82FA-AF556B57D8BF}"/>
              </a:ext>
            </a:extLst>
          </p:cNvPr>
          <p:cNvSpPr/>
          <p:nvPr/>
        </p:nvSpPr>
        <p:spPr>
          <a:xfrm>
            <a:off x="4875401" y="5105956"/>
            <a:ext cx="1743512" cy="81306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37910A3-F6E5-441A-955E-51062B122E23}"/>
              </a:ext>
            </a:extLst>
          </p:cNvPr>
          <p:cNvSpPr/>
          <p:nvPr/>
        </p:nvSpPr>
        <p:spPr>
          <a:xfrm>
            <a:off x="6805951" y="1804471"/>
            <a:ext cx="3378284" cy="81306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9BB441-C6A7-4070-B525-CD0C89A2D311}"/>
              </a:ext>
            </a:extLst>
          </p:cNvPr>
          <p:cNvSpPr/>
          <p:nvPr/>
        </p:nvSpPr>
        <p:spPr>
          <a:xfrm>
            <a:off x="6179160" y="2178217"/>
            <a:ext cx="440739" cy="37907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464CC5D-0222-4759-B0AB-EE3CE0FE656F}"/>
              </a:ext>
            </a:extLst>
          </p:cNvPr>
          <p:cNvSpPr/>
          <p:nvPr/>
        </p:nvSpPr>
        <p:spPr>
          <a:xfrm>
            <a:off x="1754190" y="2211003"/>
            <a:ext cx="440739" cy="37907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0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CAE90-AC5F-4166-89FD-1EE963BA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GUI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4D35D-56D2-451E-A300-7ECE0499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6646"/>
            <a:ext cx="8915400" cy="3777622"/>
          </a:xfrm>
        </p:spPr>
        <p:txBody>
          <a:bodyPr/>
          <a:lstStyle/>
          <a:p>
            <a:r>
              <a:rPr lang="de-DE" dirty="0"/>
              <a:t>Neue Patienten:</a:t>
            </a:r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4B63DE-B785-433B-8A31-95A24C15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61" y="1652220"/>
            <a:ext cx="9399078" cy="51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6513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51</Words>
  <Application>Microsoft Office PowerPoint</Application>
  <PresentationFormat>Breitbild</PresentationFormat>
  <Paragraphs>22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Fetzen</vt:lpstr>
      <vt:lpstr>Praxis Lustigmann</vt:lpstr>
      <vt:lpstr>Anforderungen</vt:lpstr>
      <vt:lpstr>Daten zu Patienten</vt:lpstr>
      <vt:lpstr>Speichern der Daten</vt:lpstr>
      <vt:lpstr>USE-CASE</vt:lpstr>
      <vt:lpstr>UML-Diagramm</vt:lpstr>
      <vt:lpstr>GUI</vt:lpstr>
      <vt:lpstr>GUI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 Lustigmann</dc:title>
  <dc:creator>Knapp Vincent</dc:creator>
  <cp:lastModifiedBy>Knapp Vincent</cp:lastModifiedBy>
  <cp:revision>8</cp:revision>
  <dcterms:created xsi:type="dcterms:W3CDTF">2020-03-02T09:19:58Z</dcterms:created>
  <dcterms:modified xsi:type="dcterms:W3CDTF">2020-03-02T12:01:13Z</dcterms:modified>
</cp:coreProperties>
</file>