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16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B91345-DAF4-4126-91A8-4F8616222CE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7E6B7-E419-4B67-982F-87A42DAF7E1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D13DF-AD6D-4B93-98ED-292D7A62AC1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BE5B-A3F9-41D4-A815-9A21368EF05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75C2559-CE91-46B3-88FC-6ADF26BB0D2B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103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FAB15-8FD7-47CB-AD00-2FF6C43F0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D576D-FAA7-4A71-9CDA-9156C715ACE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DF9C5D6-10B1-4D15-A376-2119FEBFB26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5F8EC-F18A-4A0C-9D62-489D1A30D0C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59484-000A-445F-AB6F-AF69CBB8CE1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E6ED4-40B5-4776-9B83-F047587E64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91D08B3-C81B-41FB-8886-CB3A103A90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8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D2376-8AA5-4B38-A9B4-180D7F0D68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A684377-7C3F-4822-92CE-849F3C5362B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30AC48-256A-421B-8BB5-8225CC5958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C280A-283E-4021-9B54-06771ACB62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033C-1008-4FDA-9B47-71ED98CB61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9851A9D-CE0A-4C71-B535-1E0501BA709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8CFBE-D2D4-4E45-841D-2B5FD1B57C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8075" y="814388"/>
            <a:ext cx="5346700" cy="40100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620B6-EAF9-4FA9-B697-7B60009EE7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9FFA2-0D12-4C15-90FC-496ECF3F0B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5605E2E-BDB5-4C31-BFE9-F8374C6B96A3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6CC66-7753-4905-8935-D77D2F8872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EF85F-5078-49F4-9DE8-CC4D71544E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7A2E-2C88-4041-866E-272947EDF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CA3C-5A42-4618-B53E-0D879A1B0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9897-67FB-4690-B72A-6D15EF27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22CF-0BC6-43F8-90F8-198E46F5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B5DC-4ED6-41C1-A4C1-EC5E096C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8B5A20-4B62-411D-8B4F-4F399447C7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1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269A-EDAE-43EE-A348-608C261C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BDC1-4896-403F-9633-7B03AA2C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CC4C-C8E2-450F-8F19-F1F6C001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A080-2784-455E-8757-E790ABA8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0B68-A832-46B8-B52C-B8736B2D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1EC60-A115-484C-A181-2D0E727977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4859E-BF4D-43CC-8889-4101023D7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168650"/>
            <a:ext cx="2266950" cy="3598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4671-90F9-4C46-B315-B02585B8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168650"/>
            <a:ext cx="6653212" cy="3598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1AA5-9858-46A5-B9D7-B842316A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053C-7C9A-4DDB-8063-9936F619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E284-63D4-4A86-9E87-5E8A9FE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6BB5A-8282-43B4-9944-2BAB7D99F9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C19D-526D-4ACD-BB5C-D093DA03B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1D33B-6AAB-43A5-BF18-71EF55710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2B123-E3D7-48BC-85B6-D9A11906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D8DA4-DA8A-4B88-ABD9-BAED44B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75BA-AAF8-445D-B583-072F0F67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4BF6F2-BFA2-4086-9797-9F305CE668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1421E-D951-4AC3-811B-1200DAE9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5411-DAA4-4E8C-81B6-61254A7A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F0A2-0710-433A-A5C3-7CBBB0F9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376BE-0311-440A-9F88-011C8850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AC89-1FB7-4517-BF22-71353698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4BFE34-1A67-4F97-A262-B6418CFA65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5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A233-7458-44A4-BCB0-C06666B6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8687-CCF0-4D31-87B1-A0403073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631-6515-41F4-9FF6-97F7D687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2034-4200-434B-8345-ADB1EE5CE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7F08-02D8-4491-BA2D-ABFA6DF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49106F-955E-4157-954C-3FD291F3F8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29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C760-9F35-4824-AF95-CA724983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8320-CBFB-4891-B91A-14F90B8D9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3C63-50A5-4EE2-8698-51C5C02E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046F-62B9-4B82-9379-CA0510CD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A37BB-ABA2-4DFA-BF7F-EB22AA82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20E97-0EAC-42BD-A893-3150754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53CA38-9157-43C7-BDCE-3C341B8AB7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6208-3815-499C-A650-F67BBFDC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22BE2-D5B3-4F27-9F0B-A2D8501B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D62A2-1619-4C66-80ED-9881CD39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64956-A59B-463C-9178-7FF4B7614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37196-477D-4196-BB7B-3241FF12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34B48-0223-4B66-8F43-6CC6098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04342-3678-4DE8-9692-D4C952DA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17121-5FDB-4654-AD12-21C146E0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A85757-F662-4A5E-AE97-10108ADF81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6412-C6A0-4241-BDD3-7B96A1E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49D95-0E8C-44D0-ADD6-B6C405EA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E700-74FB-46EE-B819-96FAC29C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F144D-AFB4-42E5-B4C4-1507BE4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7EF4E-E373-40E0-A21A-A9AEA297AD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21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A68F7-5B43-4005-9C6D-B24F48BA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DA9EB-5DCC-4A07-B041-7154EB41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FDD5A-AD32-4FBC-B61A-6A962AFA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32574F-C5E3-4CEF-ABB7-65350E2081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0685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47F9-24A3-47EA-A696-68FAE683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EDA5-66F5-4FC0-9107-473EE913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BD9B2-CCA7-43EF-8455-F24EA3C0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2987A-0315-4681-940D-ABEBB24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085B-2C1C-4682-BD3E-CA2ACF0B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9AEF8-055D-4677-8062-67E33A5E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AF7BB8-EF0B-4A5C-BBA3-F631793906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AD9F-312B-4B06-BBD0-70A51394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61F10-0034-4937-A650-FB641CD4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595E-12F3-4F92-A074-2425D86E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337C-17C4-4924-B875-CA1F14A7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E8FE-50F4-4B33-8C3E-369CF46D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9661A8-1CEA-46E1-B32F-64014A404C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972A-625C-4432-81B9-D8949ABF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ABB85-3907-4D4A-BFB9-C117684E7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4BF-9149-4F60-A4A8-499A30575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3CAAF-A535-4007-9181-EC1345FC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73906-D5BF-4394-BB99-09AECA24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B9E8-692C-4443-982E-BECA40C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F43D9E-D33B-4842-B6E2-D6E5E478D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9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6A3-C34D-4C9E-A8D5-5DAE787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3BD1A-D48B-48F6-A62F-28C88F68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1C90-704D-4FED-99C3-CF5CBBD4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844A-6766-4094-A77A-6535CB9D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96CB-3AC3-471B-BEDA-42FE8433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6F9ED1-E3B9-4D5A-95CA-7734AB73E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95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A85FE-84C5-41C6-B08A-1FD2248A8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6450" y="301625"/>
            <a:ext cx="22177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0FCF5-7DAB-4981-92A5-24DC8E76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008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EA6B4-2FC5-4FA8-A757-4DD3226E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CD8E-79BD-4E4D-8B4A-492A10E0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358C-7838-463F-B3FF-CB0B10A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D96EBC-EAF0-4E71-A18E-68A3C8E348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0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26F8-E57E-44B9-8AA9-BA30093D4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F409D-44AC-456A-9195-9D0201F67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B346-812B-4D0E-81FC-2923A1A9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9DF1-9456-441E-9E39-843FB70A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3558-0AB2-43B1-8796-8E30E6FB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2D914-71FE-4808-B82C-A3D814227D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612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DAA5-787F-4A73-8012-677A19E2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44DB-1ECF-4112-B2E9-73BABA28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646E-98A0-4740-B0D2-51D89D2B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3EED6-266B-449D-A2CC-7704ABE7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14AF-D2F3-457F-BE34-AB29D8F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0F3C29-30F3-4AB8-93F2-4ECC2166E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2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D06C-E034-4E48-85C9-87B574AC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EF1A-F314-4E4B-BED6-A44BE7D9A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6790-3B45-433A-9D88-88501FEA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51EB-AE86-422F-962A-FD45E00E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D0D81-AFB2-4E81-92AC-FE303FAF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CCF0C4-01F1-4B4E-A022-7494D8D09F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23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AA6-63FF-43A7-ADD5-B176373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8E7-94A3-41CD-A68E-383F9966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3927D-5597-46EB-96EE-2F706A07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5121-D893-476D-A480-A018A692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2804-7A28-4ABD-AFFD-0F4C9C5B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9FEC-76BC-4D0B-8A39-D93FED0C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9DC5FE-A3B8-4BE9-B494-B44DEB38C2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7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6ED5-6315-4D1C-8389-C4EC87BD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107D-71CF-4A32-9603-3A9EB8E93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152CD-0676-40B1-B8CB-A8C6A0173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E54B4-245F-4C37-B48F-8593422E9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E061-D485-4704-9DEC-5BCBF773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C9520-6803-453B-B9C1-44322C03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B5C50-3BB4-41B4-9C6D-E64080E8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6A1C0-70F8-4FED-8FEF-7CF674B9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800B1B-0131-45E6-8398-B0BC94CA31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5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2F44-E2BB-48E9-A026-A5F9DEEE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2569-DC69-4F5D-917F-19189753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A4030-FE60-400A-9057-4D6BC738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C807D-BA39-424B-A508-FD369134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3DC7EF-C4DE-4DEF-B0B8-19FAAD9C02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981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97617-C85B-48A5-B1A6-BF0CA7C5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0472C-7B82-42B5-B9BD-3041023B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71FE-7BE5-4A1C-8B0D-FE2C132D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CD8D33-9BAA-4245-97E5-E17707171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1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E5D-2325-4332-9154-CAB46C4F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52866-D02C-4BD5-823B-CA8EF8D2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2CA3-CA4C-4802-AD16-70DF9F74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CE930-1547-4C83-8AED-F6275DB1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BE394-F3C0-4CC5-A625-421D6DC2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151A0B-C071-4EB4-AB2A-5994B9AA57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145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1BCE-66B1-49CA-91C7-EFE8C78D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B94E-7238-4ED3-9B4B-5C5A79D20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953D-E581-4979-80FE-4A9878B8A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67113-5F12-4753-93FE-6576F35C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0670-075D-4807-A218-625B2E90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805E-5C55-4A43-BD4F-39B0FF9D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96B311-80BB-4D94-B88E-0A82AA0018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5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7757-96CE-43F6-9AF6-EEDFE449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D91C5-E35C-477D-B4B1-83B6EA4D3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DBB18-F34D-4F72-BD86-687E46F38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7893-A401-42B8-BB6F-AFD42A90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4B6B7-CB0E-4528-82D3-0B29C7A6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46EF2-3C1E-4B48-9FCB-6C7AE675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8F97BB-DC53-4115-9056-8698F64923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324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0B7A-8224-4CB8-8C97-7FEFDAD2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85543-1569-4F92-B5D0-B04D9F41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C4E3-3A66-4F42-ABB9-8B7C7E4F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3769-B0E6-44EB-BCA6-1440277C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6B0FE-611F-4C82-930D-4553713A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288D19-1636-46A2-AB0C-0FA76DD3D7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48386-7822-43D6-8179-AA0311359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6450" y="301625"/>
            <a:ext cx="22177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7FAD-3F05-4270-A398-2E8F023E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008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4CD8-DC1C-4B7F-875A-F3F2E298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03EF-01A5-4D36-80D4-67243CA1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FF7F-0CA3-4D2C-A66F-C472DC27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7912DD-F0B9-4B08-A2B7-1CF93663A8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73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ACA-F2DB-4346-A15A-BCC58F04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6808F-9E28-4514-A615-5A5C68A3D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38D5-D940-459C-A937-48091C0E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2931-6B87-4539-8D2B-29FE820C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EAC43-DD17-4AF9-899C-73CD0F03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75A8A-CC50-4A11-AF6E-9A5EA4FAB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0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050F-CE77-494C-B858-792760C3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9C964-D18F-4139-95C0-C1C963E2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496DA-1C35-40DA-801A-091C0303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CB82-A47B-47E2-AB24-834470FE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BB42-1A2F-43ED-AF4B-8BE6F089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9EC4EE-FC29-467A-818C-04CCA6AA4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19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927-5C72-48FE-8D8C-8F85B3B5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B78D-B5AB-4D37-A2CC-07C221C84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DBD1-9CE6-41D6-B585-9203EE2D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21BB-979C-4D41-9C06-826CE9A9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7268-55F5-4280-8D6E-2F5C7DE7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BCF5EE-5F70-4D42-AC16-54AFB5DC13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3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3672-8ADC-4F91-B869-DD95747EF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994A-B359-4905-9DDC-251EA136D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1527A-8424-4AB3-9FB8-6208A8587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2EF71-6F82-4A25-ABBC-B815897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D2A2-3785-4C91-B26D-15BE15CC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EAD00-1CBA-41AB-9993-B0EDFFF8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132CF4-E837-42CA-80AB-7CB8C9C57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1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D2BB-96C0-4B2C-A265-8DD19AAA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B4B7-C456-475C-9A1A-CED463CAE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11107-1A03-4237-B50B-3F2277697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4988-4887-44B0-A53B-7B9391AE9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0F0C7-C634-477D-8440-CE17E6826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36BFE-6F4B-4CA3-AC43-921983D0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91A13-6407-4066-A12D-80F30AB9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7CEAE-334E-4A7A-B4FE-1AB49A04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E7EE28-9195-4B5A-8CBF-F535C8B41B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55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C8DB-8321-49D8-ACDA-572793BA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5FCA8-E9BB-41E9-A33E-6816D0DC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AD2BF-6717-4CE0-9BC8-FE85790A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C888A-9CB2-4297-A3E9-54E3253F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9015B2-3BCB-40B1-8C5A-7BFFB5C653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E738-CD0A-4785-8E7F-5F52072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3CDC-5A24-4414-AE72-C563ECB92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751388"/>
            <a:ext cx="4359275" cy="201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CEDC9-A7D9-420F-9B7E-5B8DB36A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4751388"/>
            <a:ext cx="4359275" cy="2016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97681-7484-4CC3-8DC6-5CC40E69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D3225-C025-49E8-9357-BF246ECB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9D5FC-2CAF-4B62-9478-17BE62BC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5BA278-3F3E-4DE7-A170-D43D9DBF78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60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E3F5A-1E8E-4BBF-98B7-6DCDA09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6290E-158C-41BE-9FD6-21F806C8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EBFD-DFFC-4C0D-9EA3-4FEF0435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4B5DEC-224B-430B-9202-DACA061FD2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58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4469-BB07-4043-BB89-7B1836FC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AEA9-D0D9-4C87-B6DE-BBB96CF3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16895-7344-42C2-BB06-C7E17EF32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A969F-B613-49E2-80CD-B2225D55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4AA55-F55B-4502-A624-DE76F821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C54B-2FBA-4016-A581-2D1049A6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8BBBD2-5CE7-45A8-9962-177FDA2F1A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8676-6E39-4708-BC2F-DF58B997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DADDA-91C1-44C3-8C39-CD271CB6A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23A2C-8755-4365-9A1F-6103B791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D37A5-0BBF-486E-A723-D27B41FA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67F9-E623-4146-BB14-2C3863CD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A7BE-B751-4F8E-97EE-06908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97B5DE-DAD5-450D-B583-28FEED53C3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96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29B4-6C32-4CC6-985F-B0734E4B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6FE73-BDC6-4BEF-9D73-447401326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49F9-49D3-4091-A7B6-0B027317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98148-959E-4F84-A8A8-9E282920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1EE5F-674D-48B8-AFCA-8F47CA50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5E8E05-C8E3-4E83-A819-C79D9CCE67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37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732F1-4469-42C4-B4A4-15EADC3EB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56450" y="301625"/>
            <a:ext cx="221773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0712D-FB40-48B5-BD4D-75722810A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5008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0ED1-EEED-412E-8A9B-2E96F393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F80D-4EDE-4DA4-AFA7-31734CA1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3E0A-9E8D-4BDF-9963-E038A19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582B1-9BC7-4DC4-8800-D6ABA1B79E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0FD8-AC88-47A3-9973-61A4C073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FD32-A51E-4163-9A2E-610047DA2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4B194-3AE6-4783-996B-E811122B5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8A333-76EA-4286-9817-392834601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DBE8E-D807-4293-8693-D7E5790DB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95EAB-1CD1-4BA0-BC9C-3CA316A9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748D2-100C-45F9-A363-2304DE90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D71E6-861D-47AE-BA57-DF958A40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3B985F-7BD7-4779-AB1E-AAA3DE5944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B774-4DC8-4A3B-B4DF-3F9F0FF6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71CB8-6932-4336-9A02-6BE2372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5CBB4-0B71-4C38-859F-1BEEDE22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4C3A4-DBDD-4178-97D5-C7B13C23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FCF943-4A85-4C20-86E0-13D05DC87B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24779-CF04-4544-8B4D-7BD91B0A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1B911-CE8D-4A7C-A26C-35CA3294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83C6C-2808-4120-AA51-A55D10D9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1726C6-D84E-49D6-8BC0-914C766A4E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C796-BD3D-43E3-973F-C90D4106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834D8-E876-483C-84C7-54C3D7D6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A6C8C-9799-4F63-92DF-730C01A84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70E0-06BF-46E4-B539-8B061195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78EE-C418-4137-A0A4-AA1E3EC0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28698-6A4F-4B7E-8045-A12D55D8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C531C-10A1-447B-BD1C-C2541859C9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4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1253-9AC5-4660-A58E-563D576F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0C4E7-96F0-4329-ADB4-B36F6478C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7E8E-7596-43EF-A705-0A1074326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02B0F-C106-4104-B241-9C904908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D2E1F-D2B7-46D4-A0D3-2DBAB6DD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0F405-B960-4BEB-AEEE-5D38C817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43BFA2-CC38-4388-B615-D9A7740804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2E1B09-E6BA-46EA-8507-FC00AC204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3BB0D1C-86F1-4206-B8EF-9CFBB1250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168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C798E-69A0-418B-9D68-00E2242A5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752000"/>
            <a:ext cx="8870040" cy="2015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EF060-BBE3-49F0-B8AB-27610792141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64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22AAA-0B0A-49DB-A2E8-7AB57F8AD60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00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66C6B-FAF5-4425-B76A-CCEEDDFE258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664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EC88EF-871A-49C4-8B4B-8D5ECEF3E41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</p:titleStyle>
    <p:bodyStyle>
      <a:lvl1pPr marL="0" marR="0" indent="0" algn="ctr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8DFC2E-65C7-4899-91A0-3CF8C50E4CA4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-1440"/>
            <a:ext cx="10080000" cy="7561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7B2128A3-AB6E-4CDD-98D1-7D9A999926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7703999" cy="11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39A62-9240-4B87-9BC1-F2896745F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789F-F66F-460F-88CC-F66FD605012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9CB2-7ACB-49D7-9AC7-7956F976B77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7859B-8A35-4592-AC81-2A469E4C7AE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2DA882D-F567-4710-8A8F-74D44AF474C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0">
        <a:tabLst/>
        <a:defRPr lang="en-US" sz="44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59DFD9-E151-42FB-991F-C7EE7CEB665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80556DFC-6596-48E2-A2E2-AA9162467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7703999" cy="11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9E807-B15E-43D9-911D-6B4210AC9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F049-1F9E-4967-AB1D-2C323B7F0F8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CEBE8-A01D-4ECE-83EE-5D36F0F585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BCD6B-05E4-4738-85EC-683C4E363DD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08345F2-BB09-4275-9BDE-6830A0BB92C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0">
        <a:tabLst/>
        <a:defRPr lang="en-US" sz="44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1F7E3-7A21-4C10-AD8C-C361727D2356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4620A39E-8238-486B-BE62-1C58A7A5E9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7703999" cy="11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613BD-D4AF-4A32-8E8E-B41C9EE29D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966D3-52ED-48D9-96F7-8A93F3F6D17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6A31B-D2FB-4EC9-9EA6-B9D4E96379F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922DA-EA10-44F2-A78E-76D8DCFECE3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A6B86AC-CCD6-49DF-9D11-FF03982F757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hangingPunct="0">
        <a:tabLst/>
        <a:defRPr lang="en-US" sz="44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Liberation Serif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E1AF-2C27-4BA3-B27F-81A6FFF70A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 err="1"/>
              <a:t>Nextensio</a:t>
            </a:r>
            <a:r>
              <a:rPr lang="en-US" dirty="0"/>
              <a:t> Ingress Path – </a:t>
            </a:r>
            <a:r>
              <a:rPr lang="en-US" sz="600" dirty="0"/>
              <a:t>Davi Gupta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DB5DE-A660-42CC-B034-3DEF05578DF1}"/>
              </a:ext>
            </a:extLst>
          </p:cNvPr>
          <p:cNvSpPr txBox="1"/>
          <p:nvPr/>
        </p:nvSpPr>
        <p:spPr>
          <a:xfrm>
            <a:off x="274320" y="1624680"/>
            <a:ext cx="914400" cy="20412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ingressgateway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E9A688D-4679-4BD2-8A71-10D7D66F7CFA}"/>
              </a:ext>
            </a:extLst>
          </p:cNvPr>
          <p:cNvSpPr/>
          <p:nvPr/>
        </p:nvSpPr>
        <p:spPr>
          <a:xfrm>
            <a:off x="1554480" y="1714320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FE80911-29E7-4136-82EA-9F27C8AB794B}"/>
              </a:ext>
            </a:extLst>
          </p:cNvPr>
          <p:cNvSpPr/>
          <p:nvPr/>
        </p:nvSpPr>
        <p:spPr>
          <a:xfrm>
            <a:off x="2286000" y="3840479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10AD507-0809-4AC3-8194-0D7BCDC19790}"/>
              </a:ext>
            </a:extLst>
          </p:cNvPr>
          <p:cNvSpPr/>
          <p:nvPr/>
        </p:nvSpPr>
        <p:spPr>
          <a:xfrm>
            <a:off x="6126480" y="1554479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C762E30-6794-41BA-8630-FBB951250E93}"/>
              </a:ext>
            </a:extLst>
          </p:cNvPr>
          <p:cNvSpPr/>
          <p:nvPr/>
        </p:nvSpPr>
        <p:spPr>
          <a:xfrm>
            <a:off x="8138160" y="6492240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4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55D2BF1-598A-4A7A-9252-A5B246B2BF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381440" y="182880"/>
            <a:ext cx="826559" cy="8265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58047-CAFA-4F24-A6D8-BE3AE6D47950}"/>
              </a:ext>
            </a:extLst>
          </p:cNvPr>
          <p:cNvSpPr txBox="1"/>
          <p:nvPr/>
        </p:nvSpPr>
        <p:spPr>
          <a:xfrm>
            <a:off x="182881" y="2161799"/>
            <a:ext cx="2011678" cy="4047199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VirtualService</a:t>
            </a:r>
            <a:endParaRPr lang="en-US" sz="600" b="0" i="0" u="none" strike="noStrike" kern="1200" dirty="0">
              <a:ln>
                <a:noFill/>
              </a:ln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roku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gw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-svc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"gateway.ric.nextensio.net"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exportTo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: ["*"]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gateways: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default/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nextensio-ingressgateway</a:t>
            </a:r>
            <a:endParaRPr lang="en-US" sz="600" b="0" i="0" u="none" strike="noStrike" kern="1200" dirty="0">
              <a:ln>
                <a:noFill/>
              </a:ln>
              <a:latin typeface="DejaVu Sans Mono" pitchFamily="49"/>
              <a:ea typeface="DejaVu Sans" pitchFamily="2"/>
              <a:cs typeface="DejaVu Sans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http: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match: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headers: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x-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nextensio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-for: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regex: .+\.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kismis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\.org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route: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destination: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host: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roku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-com-in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number: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match: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headers: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x-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nextensio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-for: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prefix: "connector-1"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route: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destination: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host: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roku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-com-in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number: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match: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headers: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x-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nextensio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-connect: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prefix: "connector-1"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route: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destination: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host: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roku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-com-out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number: 8002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</a:t>
            </a:r>
            <a:r>
              <a:rPr lang="en-US" sz="600" b="0" i="0" u="none" strike="noStrike" kern="1200" dirty="0" err="1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websocketUpgrade</a:t>
            </a:r>
            <a:r>
              <a:rPr lang="en-US" sz="600" b="0" i="0" u="none" strike="noStrike" kern="1200" dirty="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: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67171-0492-4CBD-B45F-B1D8EB0EE7CF}"/>
              </a:ext>
            </a:extLst>
          </p:cNvPr>
          <p:cNvSpPr txBox="1"/>
          <p:nvPr/>
        </p:nvSpPr>
        <p:spPr>
          <a:xfrm>
            <a:off x="5140800" y="1920239"/>
            <a:ext cx="1534319" cy="133416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v1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Service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roku-com-in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labels: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app: roku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ports: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port: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name: roku-inside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selector: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app: roku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80DCC-7375-4984-8F71-3B8DC567A067}"/>
              </a:ext>
            </a:extLst>
          </p:cNvPr>
          <p:cNvSpPr txBox="1"/>
          <p:nvPr/>
        </p:nvSpPr>
        <p:spPr>
          <a:xfrm>
            <a:off x="5109120" y="3657600"/>
            <a:ext cx="1565999" cy="1371599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v1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Service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roku-com-out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labels: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app: roku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ports: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port: 8002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name: roku-outside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selector: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app: roku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27F4-B857-4E66-8769-51E7AED3EF8A}"/>
              </a:ext>
            </a:extLst>
          </p:cNvPr>
          <p:cNvSpPr txBox="1"/>
          <p:nvPr/>
        </p:nvSpPr>
        <p:spPr>
          <a:xfrm>
            <a:off x="7315200" y="1920239"/>
            <a:ext cx="2560319" cy="438912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extensions/v1beta1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Deployment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roku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replicas: 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template: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labels: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app: roku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version: v1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cluster: "ric"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role: minion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containers: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- name: minion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image: davigupta/minion:0.59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imagePullPolicy: IfNotPresent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ports: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containerPort: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containerPort: 8002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env: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name: MY_NODE_NAME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valueFrom: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fieldRef: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  fieldPath: spec.nodeName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name: MY_POD_NAME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value: "roku-com"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name: MY_POD_NAMESPACE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valueFrom: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fieldRef: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  fieldPath: metadata.namespace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name: MY_POD_IP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valueFrom: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fieldRef: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  fieldPath: status.podIP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name: MY_POD_CLUSTER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valueFrom: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fieldRef: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    fieldPath: metadata.labels['cluster']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- name: MY_DNS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value: "10.100.209.238"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terminationGracePeriodSeconds: 60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imagePullSecrets: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- name: regcred</a:t>
            </a: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2541C379-581E-42D5-83A9-CD176D467BCA}"/>
              </a:ext>
            </a:extLst>
          </p:cNvPr>
          <p:cNvSpPr/>
          <p:nvPr/>
        </p:nvSpPr>
        <p:spPr>
          <a:xfrm>
            <a:off x="6675119" y="2103120"/>
            <a:ext cx="64008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157F304B-423C-43D1-AB31-C820DB1C9C2D}"/>
              </a:ext>
            </a:extLst>
          </p:cNvPr>
          <p:cNvSpPr/>
          <p:nvPr/>
        </p:nvSpPr>
        <p:spPr>
          <a:xfrm>
            <a:off x="6675119" y="3749040"/>
            <a:ext cx="64008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62E13-A9FD-45C7-966A-16014115215B}"/>
              </a:ext>
            </a:extLst>
          </p:cNvPr>
          <p:cNvSpPr txBox="1"/>
          <p:nvPr/>
        </p:nvSpPr>
        <p:spPr>
          <a:xfrm>
            <a:off x="2743199" y="2651760"/>
            <a:ext cx="2103120" cy="1062719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DestinationRule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roku-ingress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host: roku-com-in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exportTo: ["."]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subsets: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name: roku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A9FC1-95AD-4F00-8060-4E7178624E84}"/>
              </a:ext>
            </a:extLst>
          </p:cNvPr>
          <p:cNvSpPr txBox="1"/>
          <p:nvPr/>
        </p:nvSpPr>
        <p:spPr>
          <a:xfrm>
            <a:off x="2651760" y="4515120"/>
            <a:ext cx="2180160" cy="115416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DestinationRule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roku-egress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host: roku-com-out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exportTo: ["."]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subsets: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name: roku</a:t>
            </a: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8F35734-E45D-4FCE-9ED9-AB6E99B22CCD}"/>
              </a:ext>
            </a:extLst>
          </p:cNvPr>
          <p:cNvSpPr/>
          <p:nvPr/>
        </p:nvSpPr>
        <p:spPr>
          <a:xfrm>
            <a:off x="640080" y="1828800"/>
            <a:ext cx="0" cy="333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F7EDBE22-9815-4385-A87A-218603671F24}"/>
              </a:ext>
            </a:extLst>
          </p:cNvPr>
          <p:cNvSpPr/>
          <p:nvPr/>
        </p:nvSpPr>
        <p:spPr>
          <a:xfrm flipV="1">
            <a:off x="1101741" y="4663439"/>
            <a:ext cx="1550020" cy="12117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05827CCF-82E7-45C6-9403-02986BEB6B93}"/>
              </a:ext>
            </a:extLst>
          </p:cNvPr>
          <p:cNvSpPr/>
          <p:nvPr/>
        </p:nvSpPr>
        <p:spPr>
          <a:xfrm flipV="1">
            <a:off x="1101741" y="3108958"/>
            <a:ext cx="1641458" cy="83268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4CBC410-BAB7-4619-98B6-29E043B4AD1A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4136588" y="1647549"/>
            <a:ext cx="662382" cy="1346041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C4496BF1-7DB9-474A-B465-44F9E8AC43CC}"/>
              </a:ext>
            </a:extLst>
          </p:cNvPr>
          <p:cNvSpPr/>
          <p:nvPr/>
        </p:nvSpPr>
        <p:spPr>
          <a:xfrm>
            <a:off x="4831920" y="4572000"/>
            <a:ext cx="2772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80FD-3A42-4AE3-85DD-FA8C1C1DC3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Nextensio Egress Path – </a:t>
            </a:r>
            <a:r>
              <a:rPr lang="en-US" sz="600"/>
              <a:t>Davi Gupta 2019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DDDA9-A9E9-4E0B-A315-8903415230BB}"/>
              </a:ext>
            </a:extLst>
          </p:cNvPr>
          <p:cNvSpPr txBox="1"/>
          <p:nvPr/>
        </p:nvSpPr>
        <p:spPr>
          <a:xfrm>
            <a:off x="313920" y="2081880"/>
            <a:ext cx="3343679" cy="221580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VirtualService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direct-sjc-through-egress-mesh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gateway.sjc.nextensio.net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exportTo: ["."]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gateways: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mesh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http: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match: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gateways: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- mesh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port: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route: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destination: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host: istio-egressgateway.istio-system.svc.cluster.local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subset: sjc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number: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weight: 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BE545-7FD3-45F3-A61A-B86760157635}"/>
              </a:ext>
            </a:extLst>
          </p:cNvPr>
          <p:cNvSpPr txBox="1"/>
          <p:nvPr/>
        </p:nvSpPr>
        <p:spPr>
          <a:xfrm>
            <a:off x="274320" y="1624680"/>
            <a:ext cx="914400" cy="20412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Pod/Envoy [Mesh]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AE158CC-D5E6-46D6-9C5C-5016450BCBA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8720" y="1726740"/>
            <a:ext cx="144966" cy="355140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9D0F50A-A5DC-46B7-A6AA-405E8E5F1FD7}"/>
              </a:ext>
            </a:extLst>
          </p:cNvPr>
          <p:cNvSpPr txBox="1"/>
          <p:nvPr/>
        </p:nvSpPr>
        <p:spPr>
          <a:xfrm>
            <a:off x="731519" y="4754879"/>
            <a:ext cx="2834640" cy="2481480"/>
          </a:xfrm>
          <a:prstGeom prst="rect">
            <a:avLst/>
          </a:prstGeom>
          <a:solidFill>
            <a:srgbClr val="FFFBCC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DestinationRule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egressgateway-for-sjc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namespace: blue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host: istio-egressgateway.istio-system.svc.cluster.local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exportTo: ["."]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trafficPolicy: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loadBalancer: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simple: ROUND_ROBIN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portLevelSettings: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number: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tls: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mode: DISABLE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subsets: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name: sjc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trafficPolicy: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loadBalancer: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simple: ROUND_ROBIN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portLevelSettings: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-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number: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tls: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mode: DISABLE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3810877-B65E-4FC2-AAC0-A1EE42D9C214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1838700" y="4444739"/>
            <a:ext cx="457199" cy="163079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B5B0BB-FB5D-4AF2-B8E3-17790761A9C8}"/>
              </a:ext>
            </a:extLst>
          </p:cNvPr>
          <p:cNvSpPr txBox="1"/>
          <p:nvPr/>
        </p:nvSpPr>
        <p:spPr>
          <a:xfrm>
            <a:off x="5120639" y="1624680"/>
            <a:ext cx="1371599" cy="204120"/>
          </a:xfrm>
          <a:prstGeom prst="rect">
            <a:avLst/>
          </a:prstGeom>
          <a:solidFill>
            <a:srgbClr val="DFCCE4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egressgateway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28F96E7-A7DE-4229-BD2B-11E2BDE2A961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66159" y="1726740"/>
            <a:ext cx="1554480" cy="4268879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764CD4-B539-4724-9D8C-A9E91216DA40}"/>
              </a:ext>
            </a:extLst>
          </p:cNvPr>
          <p:cNvSpPr txBox="1"/>
          <p:nvPr/>
        </p:nvSpPr>
        <p:spPr>
          <a:xfrm>
            <a:off x="4754879" y="2103120"/>
            <a:ext cx="2351160" cy="1828800"/>
          </a:xfrm>
          <a:prstGeom prst="rect">
            <a:avLst/>
          </a:prstGeom>
          <a:solidFill>
            <a:srgbClr val="DFCCE4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VirtualService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direct-sjc-through-egress-gateway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gateway.sjc.nextensio.net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gateways: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default/nextensio-egressgateway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http: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match: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port: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route: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destination: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host: gateway.sjc.nextensio.net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  number: 443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weight: 100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5DDBD1B-57A5-4537-B477-5030862194F4}"/>
              </a:ext>
            </a:extLst>
          </p:cNvPr>
          <p:cNvCxnSpPr>
            <a:stCxn id="8" idx="3"/>
          </p:cNvCxnSpPr>
          <p:nvPr/>
        </p:nvCxnSpPr>
        <p:spPr>
          <a:xfrm>
            <a:off x="6492240" y="1726560"/>
            <a:ext cx="613800" cy="1290960"/>
          </a:xfrm>
          <a:prstGeom prst="bentConnector3">
            <a:avLst>
              <a:gd name="adj1" fmla="val 135024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5B2A42-9DDA-491C-8F14-155EEB406B04}"/>
              </a:ext>
            </a:extLst>
          </p:cNvPr>
          <p:cNvSpPr txBox="1"/>
          <p:nvPr/>
        </p:nvSpPr>
        <p:spPr>
          <a:xfrm>
            <a:off x="6126480" y="5394960"/>
            <a:ext cx="3125159" cy="1871640"/>
          </a:xfrm>
          <a:prstGeom prst="rect">
            <a:avLst/>
          </a:prstGeom>
          <a:solidFill>
            <a:srgbClr val="DFCCE4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DestinationRule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sjc-ext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host: gateway.sjc.nextensio.net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trafficPolicy: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loadBalancer: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simple: ROUND_ROBIN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portLevelSettings: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- port: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number: 443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tls: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mode: MUTUAL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caCertificates: /etc/istio/sjc-credentials/cacert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clientCertificate: /etc/istio/sjc-credentials/cert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privateKey: /etc/istio/sjc-credentials/key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    sni: gateway.sjc.nextensio.net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7F73E8E-32A8-42BF-B7DB-8B04D9747EDE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385044" y="4477335"/>
            <a:ext cx="1463040" cy="372210"/>
          </a:xfrm>
          <a:prstGeom prst="bentConnector3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88DCD5-8851-42C5-AE93-C184DC035C0D}"/>
              </a:ext>
            </a:extLst>
          </p:cNvPr>
          <p:cNvSpPr txBox="1"/>
          <p:nvPr/>
        </p:nvSpPr>
        <p:spPr>
          <a:xfrm>
            <a:off x="7589519" y="2901600"/>
            <a:ext cx="2375640" cy="1487519"/>
          </a:xfrm>
          <a:prstGeom prst="rect">
            <a:avLst/>
          </a:prstGeom>
          <a:solidFill>
            <a:srgbClr val="DFCCE4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apiVersion: networking.istio.io/v1alpha3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kind: ServiceEntry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metadata: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name: sjc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spec: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hosts: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gateway.sjc.nextensio.net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ports: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number: 80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name: http-port-sjc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protocol: HTTP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- number: 443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name: http-port-sjc-for-tls-origination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  protocol: HTTP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600" b="0" i="0" u="none" strike="noStrike" kern="1200">
                <a:ln>
                  <a:noFill/>
                </a:ln>
                <a:latin typeface="DejaVu Sans Mono" pitchFamily="49"/>
                <a:ea typeface="DejaVu Sans" pitchFamily="2"/>
                <a:cs typeface="DejaVu Sans" pitchFamily="2"/>
              </a:rPr>
              <a:t>  resolution: DNS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64B2B59-B4FA-4F00-A0C1-7B4C0B96E5EE}"/>
              </a:ext>
            </a:extLst>
          </p:cNvPr>
          <p:cNvSpPr/>
          <p:nvPr/>
        </p:nvSpPr>
        <p:spPr>
          <a:xfrm>
            <a:off x="2286000" y="1645920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B45547-85A5-4124-8B62-EADB06F8B8E6}"/>
              </a:ext>
            </a:extLst>
          </p:cNvPr>
          <p:cNvSpPr/>
          <p:nvPr/>
        </p:nvSpPr>
        <p:spPr>
          <a:xfrm>
            <a:off x="3736440" y="3200400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7F404E0-104F-4BF1-9781-74E7ADDE0FF5}"/>
              </a:ext>
            </a:extLst>
          </p:cNvPr>
          <p:cNvSpPr/>
          <p:nvPr/>
        </p:nvSpPr>
        <p:spPr>
          <a:xfrm>
            <a:off x="3657600" y="5486399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3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94E383-5D2E-4DAE-ADC7-C9866769E72F}"/>
              </a:ext>
            </a:extLst>
          </p:cNvPr>
          <p:cNvSpPr/>
          <p:nvPr/>
        </p:nvSpPr>
        <p:spPr>
          <a:xfrm>
            <a:off x="7406640" y="1554479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4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133B60-85CB-4467-8F00-A97AE6F10791}"/>
              </a:ext>
            </a:extLst>
          </p:cNvPr>
          <p:cNvSpPr/>
          <p:nvPr/>
        </p:nvSpPr>
        <p:spPr>
          <a:xfrm>
            <a:off x="5029200" y="4023360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5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FFADFF-7223-4432-BB37-A6E367B477BA}"/>
              </a:ext>
            </a:extLst>
          </p:cNvPr>
          <p:cNvSpPr/>
          <p:nvPr/>
        </p:nvSpPr>
        <p:spPr>
          <a:xfrm>
            <a:off x="8595360" y="2560319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7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08DE6F0-0E79-4C8B-A53A-A2CFF32A59CA}"/>
              </a:ext>
            </a:extLst>
          </p:cNvPr>
          <p:cNvSpPr/>
          <p:nvPr/>
        </p:nvSpPr>
        <p:spPr>
          <a:xfrm>
            <a:off x="8412480" y="5029200"/>
            <a:ext cx="548640" cy="274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6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6813573-1332-459C-93CE-3A3977FB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381440" y="182880"/>
            <a:ext cx="826559" cy="8265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C25F6961-2FBB-43E6-8F85-507CB5062E1B}"/>
              </a:ext>
            </a:extLst>
          </p:cNvPr>
          <p:cNvSpPr/>
          <p:nvPr/>
        </p:nvSpPr>
        <p:spPr>
          <a:xfrm flipV="1">
            <a:off x="8138160" y="4389120"/>
            <a:ext cx="0" cy="10058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9954-F34B-45A3-8FED-6BB37B6EC8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Multi Cluster Setup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22235B3-10F2-43DE-9383-FE49AD51DFA4}"/>
              </a:ext>
            </a:extLst>
          </p:cNvPr>
          <p:cNvSpPr/>
          <p:nvPr/>
        </p:nvSpPr>
        <p:spPr>
          <a:xfrm>
            <a:off x="7955280" y="1920239"/>
            <a:ext cx="1920239" cy="14630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38FE763-12A6-40F8-88A9-5E1A4DE0C569}"/>
              </a:ext>
            </a:extLst>
          </p:cNvPr>
          <p:cNvSpPr/>
          <p:nvPr/>
        </p:nvSpPr>
        <p:spPr>
          <a:xfrm>
            <a:off x="8046720" y="4846320"/>
            <a:ext cx="1920239" cy="14630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D6F59-AE25-4C81-9828-152C936F2EEF}"/>
              </a:ext>
            </a:extLst>
          </p:cNvPr>
          <p:cNvSpPr txBox="1"/>
          <p:nvPr/>
        </p:nvSpPr>
        <p:spPr>
          <a:xfrm>
            <a:off x="8595360" y="2377439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GCP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3B62F-5F7A-42C4-940D-54BAFBA4043B}"/>
              </a:ext>
            </a:extLst>
          </p:cNvPr>
          <p:cNvSpPr txBox="1"/>
          <p:nvPr/>
        </p:nvSpPr>
        <p:spPr>
          <a:xfrm>
            <a:off x="8595360" y="530352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AWS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D6E3C-228A-48E7-951B-F7F8F0AAEE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69680" y="6660000"/>
            <a:ext cx="709920" cy="472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F4CBD1-4413-4700-AAD3-918903CF25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78160" y="4206240"/>
            <a:ext cx="740159" cy="3700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E63523-A405-47CE-AC77-FADFD461AB85}"/>
              </a:ext>
            </a:extLst>
          </p:cNvPr>
          <p:cNvSpPr/>
          <p:nvPr/>
        </p:nvSpPr>
        <p:spPr>
          <a:xfrm>
            <a:off x="5120639" y="2651760"/>
            <a:ext cx="2011680" cy="347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7D1D1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3FD6F8-7D03-449E-A9E1-DC883D159AC2}"/>
              </a:ext>
            </a:extLst>
          </p:cNvPr>
          <p:cNvSpPr/>
          <p:nvPr/>
        </p:nvSpPr>
        <p:spPr>
          <a:xfrm>
            <a:off x="2286000" y="2651760"/>
            <a:ext cx="2011680" cy="3474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7D1D1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F7ECC-9E61-4A2F-86F0-15996121735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9560" y="4023360"/>
            <a:ext cx="66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66F1226-EC7E-4F34-9C55-2E022DC1841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852160" y="3272759"/>
            <a:ext cx="640080" cy="65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CCCA7AC-B7F0-40D2-8C24-ECC63502F62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5852160" y="4827240"/>
            <a:ext cx="640080" cy="65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8F594D3-FCA1-48C7-88BD-30F3F9B5A24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26079" y="3840479"/>
            <a:ext cx="640080" cy="659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6ECC72-2FD6-4F51-99AF-89017FB3EDD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138160" y="2560319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83375E-9886-4434-95AB-3A057C05BF7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5394960"/>
            <a:ext cx="36576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C1FA52-0C3C-4EBF-9286-AA199365E4C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280159" y="402336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1A94FF7-A18A-4397-81B0-6C04F0E8E278}"/>
              </a:ext>
            </a:extLst>
          </p:cNvPr>
          <p:cNvSpPr/>
          <p:nvPr/>
        </p:nvSpPr>
        <p:spPr>
          <a:xfrm>
            <a:off x="1645920" y="4206240"/>
            <a:ext cx="1280159" cy="0"/>
          </a:xfrm>
          <a:prstGeom prst="line">
            <a:avLst/>
          </a:prstGeom>
          <a:noFill/>
          <a:ln w="0">
            <a:solidFill>
              <a:srgbClr val="00206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3FA1DB9C-D23F-4E11-B9D1-CACFC9C22091}"/>
              </a:ext>
            </a:extLst>
          </p:cNvPr>
          <p:cNvSpPr/>
          <p:nvPr/>
        </p:nvSpPr>
        <p:spPr>
          <a:xfrm flipV="1">
            <a:off x="3532706" y="3657599"/>
            <a:ext cx="2319454" cy="470581"/>
          </a:xfrm>
          <a:prstGeom prst="line">
            <a:avLst/>
          </a:prstGeom>
          <a:noFill/>
          <a:ln w="0">
            <a:solidFill>
              <a:srgbClr val="C0000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F6A892F-2E96-462D-9A45-912AD6DFEEE5}"/>
              </a:ext>
            </a:extLst>
          </p:cNvPr>
          <p:cNvSpPr/>
          <p:nvPr/>
        </p:nvSpPr>
        <p:spPr>
          <a:xfrm>
            <a:off x="3494520" y="4311060"/>
            <a:ext cx="2357639" cy="809579"/>
          </a:xfrm>
          <a:prstGeom prst="line">
            <a:avLst/>
          </a:prstGeom>
          <a:noFill/>
          <a:ln w="0">
            <a:solidFill>
              <a:srgbClr val="C0000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640D93FB-4B78-4C88-BFEA-6CC84962017D}"/>
              </a:ext>
            </a:extLst>
          </p:cNvPr>
          <p:cNvSpPr/>
          <p:nvPr/>
        </p:nvSpPr>
        <p:spPr>
          <a:xfrm flipV="1">
            <a:off x="6436484" y="2785321"/>
            <a:ext cx="1552250" cy="746638"/>
          </a:xfrm>
          <a:prstGeom prst="line">
            <a:avLst/>
          </a:prstGeom>
          <a:noFill/>
          <a:ln w="0">
            <a:solidFill>
              <a:srgbClr val="00206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AF9A6DF4-6AA1-40F8-8BB9-E88EAEBA12E8}"/>
              </a:ext>
            </a:extLst>
          </p:cNvPr>
          <p:cNvSpPr/>
          <p:nvPr/>
        </p:nvSpPr>
        <p:spPr>
          <a:xfrm>
            <a:off x="6436484" y="5212080"/>
            <a:ext cx="1552250" cy="308521"/>
          </a:xfrm>
          <a:prstGeom prst="line">
            <a:avLst/>
          </a:prstGeom>
          <a:noFill/>
          <a:ln w="0">
            <a:solidFill>
              <a:srgbClr val="00206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76819171-E82B-4789-9C77-6F2D06D60FA8}"/>
              </a:ext>
            </a:extLst>
          </p:cNvPr>
          <p:cNvSpPr/>
          <p:nvPr/>
        </p:nvSpPr>
        <p:spPr>
          <a:xfrm>
            <a:off x="9052560" y="4576320"/>
            <a:ext cx="0" cy="346320"/>
          </a:xfrm>
          <a:prstGeom prst="line">
            <a:avLst/>
          </a:prstGeom>
          <a:noFill/>
          <a:ln w="0">
            <a:solidFill>
              <a:srgbClr val="C0000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B1FC7259-CBE4-48C0-A8D4-FD39640035E8}"/>
              </a:ext>
            </a:extLst>
          </p:cNvPr>
          <p:cNvSpPr/>
          <p:nvPr/>
        </p:nvSpPr>
        <p:spPr>
          <a:xfrm flipV="1">
            <a:off x="9144000" y="6309358"/>
            <a:ext cx="4460" cy="350641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53EE7B-1398-467A-8B1C-90052C922312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50880" y="4572000"/>
            <a:ext cx="81215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96216C-830B-4598-8DC0-09F2B60FE6CA}"/>
              </a:ext>
            </a:extLst>
          </p:cNvPr>
          <p:cNvSpPr txBox="1"/>
          <p:nvPr/>
        </p:nvSpPr>
        <p:spPr>
          <a:xfrm>
            <a:off x="6766560" y="6949440"/>
            <a:ext cx="2011680" cy="23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https://bunny.kismis.org/hls.html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FE262A-FC9E-4C9B-8AE8-9902A748306F}"/>
              </a:ext>
            </a:extLst>
          </p:cNvPr>
          <p:cNvSpPr txBox="1"/>
          <p:nvPr/>
        </p:nvSpPr>
        <p:spPr>
          <a:xfrm>
            <a:off x="7863840" y="3882600"/>
            <a:ext cx="2194560" cy="374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https://bunny.kismis.org/dash.html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C7D0DF-8355-45E8-9ABD-2442DDD4DB3B}"/>
              </a:ext>
            </a:extLst>
          </p:cNvPr>
          <p:cNvSpPr txBox="1"/>
          <p:nvPr/>
        </p:nvSpPr>
        <p:spPr>
          <a:xfrm>
            <a:off x="5943600" y="3931920"/>
            <a:ext cx="457200" cy="23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tivo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6FC10-F12C-42C2-8C8E-3FCE4561A587}"/>
              </a:ext>
            </a:extLst>
          </p:cNvPr>
          <p:cNvSpPr txBox="1"/>
          <p:nvPr/>
        </p:nvSpPr>
        <p:spPr>
          <a:xfrm>
            <a:off x="5943600" y="5528520"/>
            <a:ext cx="457200" cy="23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roku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F5062B-4A69-432A-A726-49718D99DC9C}"/>
              </a:ext>
            </a:extLst>
          </p:cNvPr>
          <p:cNvSpPr txBox="1"/>
          <p:nvPr/>
        </p:nvSpPr>
        <p:spPr>
          <a:xfrm>
            <a:off x="3017520" y="4572000"/>
            <a:ext cx="457200" cy="232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/>
            </a:pPr>
            <a:r>
              <a:rPr lang="en-US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sony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870E28-FA60-4787-A2BF-7C0DF3987DEC}"/>
              </a:ext>
            </a:extLst>
          </p:cNvPr>
          <p:cNvSpPr txBox="1"/>
          <p:nvPr/>
        </p:nvSpPr>
        <p:spPr>
          <a:xfrm>
            <a:off x="5212080" y="4128181"/>
            <a:ext cx="274320" cy="858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IGW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2502FE-9EEF-425F-ADC3-062A14A26FE8}"/>
              </a:ext>
            </a:extLst>
          </p:cNvPr>
          <p:cNvSpPr txBox="1"/>
          <p:nvPr/>
        </p:nvSpPr>
        <p:spPr>
          <a:xfrm>
            <a:off x="2383015" y="4155382"/>
            <a:ext cx="274320" cy="858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IGW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958104-3030-49E6-8995-E7DF89250593}"/>
              </a:ext>
            </a:extLst>
          </p:cNvPr>
          <p:cNvSpPr txBox="1"/>
          <p:nvPr/>
        </p:nvSpPr>
        <p:spPr>
          <a:xfrm>
            <a:off x="6726416" y="4102999"/>
            <a:ext cx="274320" cy="858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EGW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3B668D-264D-4BE6-8937-43064EA41C46}"/>
              </a:ext>
            </a:extLst>
          </p:cNvPr>
          <p:cNvSpPr txBox="1"/>
          <p:nvPr/>
        </p:nvSpPr>
        <p:spPr>
          <a:xfrm>
            <a:off x="3886201" y="4139771"/>
            <a:ext cx="274320" cy="858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EGW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C3041F-9DDA-427C-A583-CDBD3FB402FB}"/>
              </a:ext>
            </a:extLst>
          </p:cNvPr>
          <p:cNvSpPr txBox="1"/>
          <p:nvPr/>
        </p:nvSpPr>
        <p:spPr>
          <a:xfrm>
            <a:off x="2651760" y="6145920"/>
            <a:ext cx="128015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SJC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DE0853-0FC8-4FBE-B048-E4AB3B046201}"/>
              </a:ext>
            </a:extLst>
          </p:cNvPr>
          <p:cNvSpPr txBox="1"/>
          <p:nvPr/>
        </p:nvSpPr>
        <p:spPr>
          <a:xfrm>
            <a:off x="5577840" y="6145920"/>
            <a:ext cx="128015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RIC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88FBA8B-280F-4B7B-9C67-4D8B51817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48640" y="1920239"/>
            <a:ext cx="1141200" cy="10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8861BC36-DD0D-445E-A11A-7BEF43F82CFF}"/>
              </a:ext>
            </a:extLst>
          </p:cNvPr>
          <p:cNvSpPr/>
          <p:nvPr/>
        </p:nvSpPr>
        <p:spPr>
          <a:xfrm flipV="1">
            <a:off x="914400" y="3017520"/>
            <a:ext cx="91440" cy="914400"/>
          </a:xfrm>
          <a:prstGeom prst="line">
            <a:avLst/>
          </a:prstGeom>
          <a:noFill/>
          <a:ln w="0">
            <a:solidFill>
              <a:srgbClr val="80808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159532-009D-4778-935D-CAA8D2323892}"/>
              </a:ext>
            </a:extLst>
          </p:cNvPr>
          <p:cNvSpPr txBox="1"/>
          <p:nvPr/>
        </p:nvSpPr>
        <p:spPr>
          <a:xfrm>
            <a:off x="1482840" y="4206240"/>
            <a:ext cx="82296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 err="1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mTLS</a:t>
            </a: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C3711A-BE3A-436F-82B2-D993CF7746D5}"/>
              </a:ext>
            </a:extLst>
          </p:cNvPr>
          <p:cNvSpPr txBox="1"/>
          <p:nvPr/>
        </p:nvSpPr>
        <p:spPr>
          <a:xfrm>
            <a:off x="4297680" y="4114800"/>
            <a:ext cx="82296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mTLS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047AE-4E04-4E7A-86CF-095136284046}"/>
              </a:ext>
            </a:extLst>
          </p:cNvPr>
          <p:cNvSpPr txBox="1"/>
          <p:nvPr/>
        </p:nvSpPr>
        <p:spPr>
          <a:xfrm>
            <a:off x="7315200" y="3108959"/>
            <a:ext cx="82296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mTLS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D2CC0C-3E33-41CB-AA86-E30EF5092E19}"/>
              </a:ext>
            </a:extLst>
          </p:cNvPr>
          <p:cNvSpPr txBox="1"/>
          <p:nvPr/>
        </p:nvSpPr>
        <p:spPr>
          <a:xfrm>
            <a:off x="7315200" y="5029200"/>
            <a:ext cx="822960" cy="365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mTLS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76417BF-415D-4346-BC9A-76FCF3A31111}"/>
              </a:ext>
            </a:extLst>
          </p:cNvPr>
          <p:cNvSpPr/>
          <p:nvPr/>
        </p:nvSpPr>
        <p:spPr>
          <a:xfrm>
            <a:off x="5852160" y="822960"/>
            <a:ext cx="1920239" cy="1463039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val 1930"/>
              <a:gd name="f5" fmla="val 7160"/>
              <a:gd name="f6" fmla="val 1530"/>
              <a:gd name="f7" fmla="val 4490"/>
              <a:gd name="f8" fmla="val 3400"/>
              <a:gd name="f9" fmla="val 1970"/>
              <a:gd name="f10" fmla="val 5270"/>
              <a:gd name="f11" fmla="val 5860"/>
              <a:gd name="f12" fmla="val 1950"/>
              <a:gd name="f13" fmla="val 6470"/>
              <a:gd name="f14" fmla="val 2210"/>
              <a:gd name="f15" fmla="val 6970"/>
              <a:gd name="f16" fmla="val 2600"/>
              <a:gd name="f17" fmla="val 7450"/>
              <a:gd name="f18" fmla="val 1390"/>
              <a:gd name="f19" fmla="val 8340"/>
              <a:gd name="f20" fmla="val 650"/>
              <a:gd name="f21" fmla="val 9340"/>
              <a:gd name="f22" fmla="val 10004"/>
              <a:gd name="f23" fmla="val 690"/>
              <a:gd name="f24" fmla="val 10710"/>
              <a:gd name="f25" fmla="val 1050"/>
              <a:gd name="f26" fmla="val 11210"/>
              <a:gd name="f27" fmla="val 1700"/>
              <a:gd name="f28" fmla="val 11570"/>
              <a:gd name="f29" fmla="val 630"/>
              <a:gd name="f30" fmla="val 12330"/>
              <a:gd name="f31" fmla="val 13150"/>
              <a:gd name="f32" fmla="val 13840"/>
              <a:gd name="f33" fmla="val 14470"/>
              <a:gd name="f34" fmla="val 460"/>
              <a:gd name="f35" fmla="val 14870"/>
              <a:gd name="f36" fmla="val 1160"/>
              <a:gd name="f37" fmla="val 15330"/>
              <a:gd name="f38" fmla="val 440"/>
              <a:gd name="f39" fmla="val 16020"/>
              <a:gd name="f40" fmla="val 16740"/>
              <a:gd name="f41" fmla="val 17910"/>
              <a:gd name="f42" fmla="val 18900"/>
              <a:gd name="f43" fmla="val 1130"/>
              <a:gd name="f44" fmla="val 19110"/>
              <a:gd name="f45" fmla="val 2710"/>
              <a:gd name="f46" fmla="val 20240"/>
              <a:gd name="f47" fmla="val 3150"/>
              <a:gd name="f48" fmla="val 21060"/>
              <a:gd name="f49" fmla="val 4580"/>
              <a:gd name="f50" fmla="val 6220"/>
              <a:gd name="f51" fmla="val 6720"/>
              <a:gd name="f52" fmla="val 21000"/>
              <a:gd name="f53" fmla="val 7200"/>
              <a:gd name="f54" fmla="val 20830"/>
              <a:gd name="f55" fmla="val 7660"/>
              <a:gd name="f56" fmla="val 21310"/>
              <a:gd name="f57" fmla="val 8460"/>
              <a:gd name="f58" fmla="val 9450"/>
              <a:gd name="f59" fmla="val 10460"/>
              <a:gd name="f60" fmla="val 12750"/>
              <a:gd name="f61" fmla="val 20310"/>
              <a:gd name="f62" fmla="val 14680"/>
              <a:gd name="f63" fmla="val 18650"/>
              <a:gd name="f64" fmla="val 15010"/>
              <a:gd name="f65" fmla="val 17200"/>
              <a:gd name="f66" fmla="val 17370"/>
              <a:gd name="f67" fmla="val 18920"/>
              <a:gd name="f68" fmla="val 15770"/>
              <a:gd name="f69" fmla="val 15220"/>
              <a:gd name="f70" fmla="val 14700"/>
              <a:gd name="f71" fmla="val 18710"/>
              <a:gd name="f72" fmla="val 14240"/>
              <a:gd name="f73" fmla="val 18310"/>
              <a:gd name="f74" fmla="val 13820"/>
              <a:gd name="f75" fmla="val 12490"/>
              <a:gd name="f76" fmla="val 11000"/>
              <a:gd name="f77" fmla="val 9890"/>
              <a:gd name="f78" fmla="val 8840"/>
              <a:gd name="f79" fmla="val 20790"/>
              <a:gd name="f80" fmla="val 8210"/>
              <a:gd name="f81" fmla="val 19510"/>
              <a:gd name="f82" fmla="val 7620"/>
              <a:gd name="f83" fmla="val 20000"/>
              <a:gd name="f84" fmla="val 7930"/>
              <a:gd name="f85" fmla="val 20290"/>
              <a:gd name="f86" fmla="val 6240"/>
              <a:gd name="f87" fmla="val 4850"/>
              <a:gd name="f88" fmla="val 3570"/>
              <a:gd name="f89" fmla="val 19280"/>
              <a:gd name="f90" fmla="val 2900"/>
              <a:gd name="f91" fmla="val 17640"/>
              <a:gd name="f92" fmla="val 1300"/>
              <a:gd name="f93" fmla="val 17600"/>
              <a:gd name="f94" fmla="val 480"/>
              <a:gd name="f95" fmla="val 16300"/>
              <a:gd name="f96" fmla="val 14660"/>
              <a:gd name="f97" fmla="val 13900"/>
              <a:gd name="f98" fmla="val 13210"/>
              <a:gd name="f99" fmla="val 1070"/>
              <a:gd name="f100" fmla="val 12640"/>
              <a:gd name="f101" fmla="val 380"/>
              <a:gd name="f102" fmla="val 12160"/>
              <a:gd name="f103" fmla="val 10120"/>
              <a:gd name="f104" fmla="val 8590"/>
              <a:gd name="f105" fmla="val 840"/>
              <a:gd name="f106" fmla="val 7330"/>
              <a:gd name="f107" fmla="val 7410"/>
              <a:gd name="f108" fmla="val 2040"/>
              <a:gd name="f109" fmla="val 7690"/>
              <a:gd name="f110" fmla="val 2090"/>
              <a:gd name="f111" fmla="val 7920"/>
              <a:gd name="f112" fmla="val 2790"/>
              <a:gd name="f113" fmla="val 7480"/>
              <a:gd name="f114" fmla="val 3050"/>
              <a:gd name="f115" fmla="val 7670"/>
              <a:gd name="f116" fmla="val 3310"/>
              <a:gd name="f117" fmla="val 11130"/>
              <a:gd name="f118" fmla="val 1910"/>
              <a:gd name="f119" fmla="val 11080"/>
              <a:gd name="f120" fmla="val 2160"/>
              <a:gd name="f121" fmla="val 11030"/>
              <a:gd name="f122" fmla="val 2400"/>
              <a:gd name="f123" fmla="val 14720"/>
              <a:gd name="f124" fmla="val 1400"/>
              <a:gd name="f125" fmla="val 14640"/>
              <a:gd name="f126" fmla="val 1720"/>
              <a:gd name="f127" fmla="val 14540"/>
              <a:gd name="f128" fmla="val 2010"/>
              <a:gd name="f129" fmla="val 19130"/>
              <a:gd name="f130" fmla="val 2890"/>
              <a:gd name="f131" fmla="val 19230"/>
              <a:gd name="f132" fmla="val 3290"/>
              <a:gd name="f133" fmla="val 19190"/>
              <a:gd name="f134" fmla="val 3380"/>
              <a:gd name="f135" fmla="val 20660"/>
              <a:gd name="f136" fmla="val 8170"/>
              <a:gd name="f137" fmla="val 20430"/>
              <a:gd name="f138" fmla="val 8620"/>
              <a:gd name="f139" fmla="val 20110"/>
              <a:gd name="f140" fmla="val 8990"/>
              <a:gd name="f141" fmla="val 18660"/>
              <a:gd name="f142" fmla="val 18740"/>
              <a:gd name="f143" fmla="val 14200"/>
              <a:gd name="f144" fmla="val 18280"/>
              <a:gd name="f145" fmla="val 12200"/>
              <a:gd name="f146" fmla="val 17000"/>
              <a:gd name="f147" fmla="val 11450"/>
              <a:gd name="f148" fmla="val 14320"/>
              <a:gd name="f149" fmla="val 17980"/>
              <a:gd name="f150" fmla="val 14350"/>
              <a:gd name="f151" fmla="val 17680"/>
              <a:gd name="f152" fmla="val 14370"/>
              <a:gd name="f153" fmla="val 17360"/>
              <a:gd name="f154" fmla="val 8220"/>
              <a:gd name="f155" fmla="val 8060"/>
              <a:gd name="f156" fmla="val 19250"/>
              <a:gd name="f157" fmla="val 7960"/>
              <a:gd name="f158" fmla="val 18950"/>
              <a:gd name="f159" fmla="val 7860"/>
              <a:gd name="f160" fmla="val 18640"/>
              <a:gd name="f161" fmla="val 3090"/>
              <a:gd name="f162" fmla="val 3280"/>
              <a:gd name="f163" fmla="val 17540"/>
              <a:gd name="f164" fmla="val 3460"/>
              <a:gd name="f165" fmla="val 17450"/>
              <a:gd name="f166" fmla="val 12900"/>
              <a:gd name="f167" fmla="val 1780"/>
              <a:gd name="f168" fmla="val 13130"/>
              <a:gd name="f169" fmla="val 2330"/>
              <a:gd name="f170" fmla="val 13040"/>
              <a:gd name="f171" fmla="*/ f0 1 21600"/>
              <a:gd name="f172" fmla="*/ f1 1 21600"/>
              <a:gd name="f173" fmla="*/ 3000 f171 1"/>
              <a:gd name="f174" fmla="*/ 17110 f171 1"/>
              <a:gd name="f175" fmla="*/ 17330 f172 1"/>
              <a:gd name="f176" fmla="*/ 3320 f17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3" t="f176" r="f174" b="f175"/>
            <a:pathLst>
              <a:path w="21600" h="21600">
                <a:moveTo>
                  <a:pt x="f4" y="f5"/>
                </a:moveTo>
                <a:cubicBezTo>
                  <a:pt x="f6" y="f7"/>
                  <a:pt x="f8" y="f9"/>
                  <a:pt x="f10" y="f9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2"/>
                  <a:pt x="f31" y="f2"/>
                </a:cubicBezTo>
                <a:cubicBezTo>
                  <a:pt x="f32" y="f2"/>
                  <a:pt x="f33" y="f34"/>
                  <a:pt x="f35" y="f36"/>
                </a:cubicBezTo>
                <a:cubicBezTo>
                  <a:pt x="f37" y="f38"/>
                  <a:pt x="f39" y="f2"/>
                  <a:pt x="f40" y="f2"/>
                </a:cubicBezTo>
                <a:cubicBezTo>
                  <a:pt x="f41" y="f2"/>
                  <a:pt x="f42" y="f43"/>
                  <a:pt x="f44" y="f45"/>
                </a:cubicBezTo>
                <a:cubicBezTo>
                  <a:pt x="f46" y="f47"/>
                  <a:pt x="f48" y="f49"/>
                  <a:pt x="f48" y="f50"/>
                </a:cubicBezTo>
                <a:cubicBezTo>
                  <a:pt x="f48" y="f51"/>
                  <a:pt x="f52" y="f53"/>
                  <a:pt x="f54" y="f55"/>
                </a:cubicBezTo>
                <a:cubicBezTo>
                  <a:pt x="f56" y="f57"/>
                  <a:pt x="f3" y="f58"/>
                  <a:pt x="f3" y="f59"/>
                </a:cubicBezTo>
                <a:cubicBezTo>
                  <a:pt x="f3" y="f60"/>
                  <a:pt x="f61" y="f62"/>
                  <a:pt x="f63" y="f64"/>
                </a:cubicBezTo>
                <a:cubicBezTo>
                  <a:pt x="f63" y="f65"/>
                  <a:pt x="f66" y="f67"/>
                  <a:pt x="f68" y="f67"/>
                </a:cubicBezTo>
                <a:cubicBezTo>
                  <a:pt x="f69" y="f67"/>
                  <a:pt x="f70" y="f71"/>
                  <a:pt x="f72" y="f73"/>
                </a:cubicBezTo>
                <a:cubicBezTo>
                  <a:pt x="f74" y="f46"/>
                  <a:pt x="f75" y="f3"/>
                  <a:pt x="f76" y="f3"/>
                </a:cubicBezTo>
                <a:cubicBezTo>
                  <a:pt x="f77" y="f3"/>
                  <a:pt x="f78" y="f79"/>
                  <a:pt x="f80" y="f81"/>
                </a:cubicBezTo>
                <a:cubicBezTo>
                  <a:pt x="f82" y="f83"/>
                  <a:pt x="f84" y="f85"/>
                  <a:pt x="f86" y="f85"/>
                </a:cubicBezTo>
                <a:cubicBezTo>
                  <a:pt x="f87" y="f85"/>
                  <a:pt x="f88" y="f89"/>
                  <a:pt x="f90" y="f91"/>
                </a:cubicBezTo>
                <a:cubicBezTo>
                  <a:pt x="f92" y="f93"/>
                  <a:pt x="f94" y="f95"/>
                  <a:pt x="f94" y="f96"/>
                </a:cubicBezTo>
                <a:cubicBezTo>
                  <a:pt x="f94" y="f97"/>
                  <a:pt x="f23" y="f98"/>
                  <a:pt x="f99" y="f100"/>
                </a:cubicBezTo>
                <a:cubicBezTo>
                  <a:pt x="f101" y="f102"/>
                  <a:pt x="f2" y="f26"/>
                  <a:pt x="f2" y="f103"/>
                </a:cubicBezTo>
                <a:cubicBezTo>
                  <a:pt x="f2" y="f104"/>
                  <a:pt x="f105" y="f106"/>
                  <a:pt x="f4" y="f5"/>
                </a:cubicBezTo>
                <a:close/>
              </a:path>
              <a:path w="21600" h="21600" fill="none">
                <a:moveTo>
                  <a:pt x="f4" y="f5"/>
                </a:moveTo>
                <a:cubicBezTo>
                  <a:pt x="f12" y="f107"/>
                  <a:pt x="f108" y="f109"/>
                  <a:pt x="f110" y="f111"/>
                </a:cubicBezTo>
              </a:path>
              <a:path w="21600" h="21600" fill="none">
                <a:moveTo>
                  <a:pt x="f15" y="f16"/>
                </a:moveTo>
                <a:cubicBezTo>
                  <a:pt x="f53" y="f112"/>
                  <a:pt x="f113" y="f114"/>
                  <a:pt x="f115" y="f116"/>
                </a:cubicBezTo>
              </a:path>
              <a:path w="21600" h="21600" fill="none">
                <a:moveTo>
                  <a:pt x="f26" y="f27"/>
                </a:moveTo>
                <a:cubicBezTo>
                  <a:pt x="f117" y="f118"/>
                  <a:pt x="f119" y="f120"/>
                  <a:pt x="f121" y="f122"/>
                </a:cubicBezTo>
              </a:path>
              <a:path w="21600" h="21600" fill="none">
                <a:moveTo>
                  <a:pt x="f35" y="f36"/>
                </a:moveTo>
                <a:cubicBezTo>
                  <a:pt x="f123" y="f124"/>
                  <a:pt x="f125" y="f126"/>
                  <a:pt x="f127" y="f128"/>
                </a:cubicBezTo>
              </a:path>
              <a:path w="21600" h="21600" fill="none">
                <a:moveTo>
                  <a:pt x="f44" y="f45"/>
                </a:moveTo>
                <a:cubicBezTo>
                  <a:pt x="f129" y="f130"/>
                  <a:pt x="f131" y="f132"/>
                  <a:pt x="f133" y="f134"/>
                </a:cubicBezTo>
              </a:path>
              <a:path w="21600" h="21600" fill="none">
                <a:moveTo>
                  <a:pt x="f54" y="f55"/>
                </a:moveTo>
                <a:cubicBezTo>
                  <a:pt x="f135" y="f136"/>
                  <a:pt x="f137" y="f138"/>
                  <a:pt x="f139" y="f140"/>
                </a:cubicBezTo>
              </a:path>
              <a:path w="21600" h="21600" fill="none">
                <a:moveTo>
                  <a:pt x="f141" y="f64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72" y="f73"/>
                </a:moveTo>
                <a:cubicBezTo>
                  <a:pt x="f148" y="f149"/>
                  <a:pt x="f150" y="f151"/>
                  <a:pt x="f152" y="f153"/>
                </a:cubicBezTo>
              </a:path>
              <a:path w="21600" h="21600" fill="none">
                <a:moveTo>
                  <a:pt x="f154" y="f81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90" y="f91"/>
                </a:moveTo>
                <a:cubicBezTo>
                  <a:pt x="f161" y="f93"/>
                  <a:pt x="f162" y="f163"/>
                  <a:pt x="f164" y="f165"/>
                </a:cubicBezTo>
              </a:path>
              <a:path w="21600" h="21600" fill="none">
                <a:moveTo>
                  <a:pt x="f99" y="f100"/>
                </a:moveTo>
                <a:cubicBezTo>
                  <a:pt x="f124" y="f166"/>
                  <a:pt x="f167" y="f168"/>
                  <a:pt x="f169" y="f170"/>
                </a:cubicBezTo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F12366FA-13A5-4A75-AFDC-84ACD0A2E7DB}"/>
              </a:ext>
            </a:extLst>
          </p:cNvPr>
          <p:cNvSpPr/>
          <p:nvPr/>
        </p:nvSpPr>
        <p:spPr>
          <a:xfrm flipH="1" flipV="1">
            <a:off x="7589519" y="1828800"/>
            <a:ext cx="640081" cy="274320"/>
          </a:xfrm>
          <a:prstGeom prst="line">
            <a:avLst/>
          </a:prstGeom>
          <a:noFill/>
          <a:ln w="0">
            <a:solidFill>
              <a:srgbClr val="C00000"/>
            </a:solidFill>
            <a:prstDash val="solid"/>
            <a:headEnd type="arrow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9AD383-C5D1-429D-988E-E3154731C41F}"/>
              </a:ext>
            </a:extLst>
          </p:cNvPr>
          <p:cNvSpPr txBox="1"/>
          <p:nvPr/>
        </p:nvSpPr>
        <p:spPr>
          <a:xfrm>
            <a:off x="6217919" y="1280159"/>
            <a:ext cx="128015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A78BF0-FDAE-4AEA-8A7F-4D7A32756861}"/>
              </a:ext>
            </a:extLst>
          </p:cNvPr>
          <p:cNvSpPr txBox="1"/>
          <p:nvPr/>
        </p:nvSpPr>
        <p:spPr>
          <a:xfrm>
            <a:off x="8046720" y="2904120"/>
            <a:ext cx="822960" cy="2048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Internet GW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957F66-19B0-4A9D-88CF-633DF4B6C66B}"/>
              </a:ext>
            </a:extLst>
          </p:cNvPr>
          <p:cNvSpPr txBox="1"/>
          <p:nvPr/>
        </p:nvSpPr>
        <p:spPr>
          <a:xfrm>
            <a:off x="8138160" y="5760720"/>
            <a:ext cx="914400" cy="319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*.kismis.org GW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  <p:bldP spid="30" grpId="0"/>
      <p:bldP spid="40" grpId="0"/>
      <p:bldP spid="42" grpId="0"/>
      <p:bldP spid="43" grpId="0"/>
      <p:bldP spid="45" grpId="0" animBg="1"/>
    </p:bldLst>
  </p:timing>
</p:sld>
</file>

<file path=ppt/theme/theme1.xml><?xml version="1.0" encoding="utf-8"?>
<a:theme xmlns:a="http://schemas.openxmlformats.org/drawingml/2006/main" name="Vin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ndard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tandard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1089</Words>
  <Application>Microsoft Office PowerPoint</Application>
  <PresentationFormat>Custom</PresentationFormat>
  <Paragraphs>275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DejaVu Sans Mono</vt:lpstr>
      <vt:lpstr>Liberation Sans</vt:lpstr>
      <vt:lpstr>Liberation Serif</vt:lpstr>
      <vt:lpstr>Vintage</vt:lpstr>
      <vt:lpstr>Standard 1</vt:lpstr>
      <vt:lpstr>Standard 2</vt:lpstr>
      <vt:lpstr>Standard 3</vt:lpstr>
      <vt:lpstr>Nextensio Ingress Path – Davi Gupta 2019</vt:lpstr>
      <vt:lpstr>Nextensio Egress Path – Davi Gupta 2019</vt:lpstr>
      <vt:lpstr>Multi Cluster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</dc:title>
  <dc:creator>Davi Gupta</dc:creator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</dc:description>
  <cp:lastModifiedBy>Davi Gupta</cp:lastModifiedBy>
  <cp:revision>15</cp:revision>
  <dcterms:created xsi:type="dcterms:W3CDTF">2019-06-09T11:36:38Z</dcterms:created>
  <dcterms:modified xsi:type="dcterms:W3CDTF">2020-04-18T19:18:37Z</dcterms:modified>
</cp:coreProperties>
</file>