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18"/>
  </p:notesMasterIdLst>
  <p:handoutMasterIdLst>
    <p:handoutMasterId r:id="rId19"/>
  </p:handoutMasterIdLst>
  <p:sldIdLst>
    <p:sldId id="256" r:id="rId5"/>
    <p:sldId id="257" r:id="rId6"/>
    <p:sldId id="267" r:id="rId7"/>
    <p:sldId id="269" r:id="rId8"/>
    <p:sldId id="268" r:id="rId9"/>
    <p:sldId id="258" r:id="rId10"/>
    <p:sldId id="259" r:id="rId11"/>
    <p:sldId id="260" r:id="rId12"/>
    <p:sldId id="261" r:id="rId13"/>
    <p:sldId id="262" r:id="rId14"/>
    <p:sldId id="264" r:id="rId15"/>
    <p:sldId id="265" r:id="rId16"/>
    <p:sldId id="266" r:id="rId17"/>
  </p:sldIdLst>
  <p:sldSz cx="10077450" cy="75628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 Gupta" initials="DG" lastIdx="1" clrIdx="0">
    <p:extLst>
      <p:ext uri="{19B8F6BF-5375-455C-9EA6-DF929625EA0E}">
        <p15:presenceInfo xmlns:p15="http://schemas.microsoft.com/office/powerpoint/2012/main" userId="f162e26d89e602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0878E2-968E-4679-B950-C92AC13753AB}"/>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dirty="0">
              <a:ln>
                <a:noFill/>
              </a:ln>
              <a:solidFill>
                <a:srgbClr val="FFFFFF"/>
              </a:solidFill>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308AFB51-E76C-4455-9780-D833D688BBD0}"/>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dirty="0">
              <a:ln>
                <a:noFill/>
              </a:ln>
              <a:solidFill>
                <a:srgbClr val="FFFFFF"/>
              </a:solidFill>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8D92F834-55B2-47AD-A2D9-DA38E8F6AD19}"/>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dirty="0">
              <a:ln>
                <a:noFill/>
              </a:ln>
              <a:solidFill>
                <a:srgbClr val="FFFFFF"/>
              </a:solidFill>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3D36FA87-D6B4-4578-948E-921AB2AC5035}"/>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18CC7C15-33C8-433D-9A13-FD43A152AB01}" type="slidenum">
              <a:t>‹#›</a:t>
            </a:fld>
            <a:endParaRPr lang="en-US" sz="1400" b="0" i="0" u="none" strike="noStrike" kern="1200" dirty="0">
              <a:ln>
                <a:noFill/>
              </a:ln>
              <a:solidFill>
                <a:srgbClr val="FFFFFF"/>
              </a:solidFill>
              <a:latin typeface="Liberation Sans" pitchFamily="18"/>
              <a:ea typeface="DejaVu Sans" pitchFamily="2"/>
              <a:cs typeface="DejaVu Sans" pitchFamily="2"/>
            </a:endParaRPr>
          </a:p>
        </p:txBody>
      </p:sp>
    </p:spTree>
    <p:extLst>
      <p:ext uri="{BB962C8B-B14F-4D97-AF65-F5344CB8AC3E}">
        <p14:creationId xmlns:p14="http://schemas.microsoft.com/office/powerpoint/2010/main" val="1818755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3710E-725A-466C-A704-3872D2F29B48}"/>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AA53A812-4862-4365-9445-B86ACFED3098}"/>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04033114-DA21-4BAF-8F53-216B258564A3}"/>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endParaRPr lang="en-US" dirty="0"/>
          </a:p>
        </p:txBody>
      </p:sp>
      <p:sp>
        <p:nvSpPr>
          <p:cNvPr id="5" name="Date Placeholder 4">
            <a:extLst>
              <a:ext uri="{FF2B5EF4-FFF2-40B4-BE49-F238E27FC236}">
                <a16:creationId xmlns:a16="http://schemas.microsoft.com/office/drawing/2014/main" id="{58DA50BE-ECF0-4FAA-BDD1-FA71CD8654F6}"/>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endParaRPr lang="en-US" dirty="0"/>
          </a:p>
        </p:txBody>
      </p:sp>
      <p:sp>
        <p:nvSpPr>
          <p:cNvPr id="6" name="Footer Placeholder 5">
            <a:extLst>
              <a:ext uri="{FF2B5EF4-FFF2-40B4-BE49-F238E27FC236}">
                <a16:creationId xmlns:a16="http://schemas.microsoft.com/office/drawing/2014/main" id="{A1D19A6A-8873-49E2-95D1-C83D841EC6E9}"/>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endParaRPr lang="en-US" dirty="0"/>
          </a:p>
        </p:txBody>
      </p:sp>
      <p:sp>
        <p:nvSpPr>
          <p:cNvPr id="7" name="Slide Number Placeholder 6">
            <a:extLst>
              <a:ext uri="{FF2B5EF4-FFF2-40B4-BE49-F238E27FC236}">
                <a16:creationId xmlns:a16="http://schemas.microsoft.com/office/drawing/2014/main" id="{844F3FAA-DD48-449E-ABDD-44C7E34E2FF2}"/>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fld id="{04336586-8288-4611-A324-601D96C63BB9}" type="slidenum">
              <a:t>‹#›</a:t>
            </a:fld>
            <a:endParaRPr lang="en-US" dirty="0"/>
          </a:p>
        </p:txBody>
      </p:sp>
    </p:spTree>
    <p:extLst>
      <p:ext uri="{BB962C8B-B14F-4D97-AF65-F5344CB8AC3E}">
        <p14:creationId xmlns:p14="http://schemas.microsoft.com/office/powerpoint/2010/main" val="3851199222"/>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8FA890D-D74A-4F87-A4DF-F3F98C82F045}"/>
              </a:ext>
            </a:extLst>
          </p:cNvPr>
          <p:cNvSpPr txBox="1">
            <a:spLocks noGrp="1"/>
          </p:cNvSpPr>
          <p:nvPr>
            <p:ph type="sldNum" sz="quarter" idx="5"/>
          </p:nvPr>
        </p:nvSpPr>
        <p:spPr>
          <a:ln/>
        </p:spPr>
        <p:txBody>
          <a:bodyPr lIns="0" tIns="0" rIns="0" bIns="0" anchor="b" anchorCtr="0">
            <a:noAutofit/>
          </a:bodyPr>
          <a:lstStyle/>
          <a:p>
            <a:pPr lvl="0"/>
            <a:fld id="{094B9E8B-31DA-4F0B-8774-AE904A302645}" type="slidenum">
              <a:t>1</a:t>
            </a:fld>
            <a:endParaRPr lang="en-US" dirty="0"/>
          </a:p>
        </p:txBody>
      </p:sp>
      <p:sp>
        <p:nvSpPr>
          <p:cNvPr id="2" name="Slide Image Placeholder 1">
            <a:extLst>
              <a:ext uri="{FF2B5EF4-FFF2-40B4-BE49-F238E27FC236}">
                <a16:creationId xmlns:a16="http://schemas.microsoft.com/office/drawing/2014/main" id="{CD857E18-C214-4D63-9386-4AB1260B03A7}"/>
              </a:ext>
            </a:extLst>
          </p:cNvPr>
          <p:cNvSpPr>
            <a:spLocks noGrp="1" noRot="1" noChangeAspect="1" noResize="1"/>
          </p:cNvSpPr>
          <p:nvPr>
            <p:ph type="sldImg"/>
          </p:nvPr>
        </p:nvSpPr>
        <p:spPr>
          <a:xfrm>
            <a:off x="1108075" y="812800"/>
            <a:ext cx="5341938" cy="4008438"/>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D47B81DD-CA14-4527-BCCC-6EF1BD650A03}"/>
              </a:ext>
            </a:extLst>
          </p:cNvPr>
          <p:cNvSpPr txBox="1">
            <a:spLocks noGrp="1"/>
          </p:cNvSpPr>
          <p:nvPr>
            <p:ph type="body" sz="quarter" idx="1"/>
          </p:nvPr>
        </p:nvSpPr>
        <p:spPr/>
        <p:txBody>
          <a:bodyPr>
            <a:sp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C01D952-5AA1-4BE8-A93B-CF1B2BE72B41}"/>
              </a:ext>
            </a:extLst>
          </p:cNvPr>
          <p:cNvSpPr txBox="1">
            <a:spLocks noGrp="1"/>
          </p:cNvSpPr>
          <p:nvPr>
            <p:ph type="sldNum" sz="quarter" idx="5"/>
          </p:nvPr>
        </p:nvSpPr>
        <p:spPr>
          <a:ln/>
        </p:spPr>
        <p:txBody>
          <a:bodyPr lIns="0" tIns="0" rIns="0" bIns="0" anchor="b" anchorCtr="0">
            <a:noAutofit/>
          </a:bodyPr>
          <a:lstStyle/>
          <a:p>
            <a:pPr lvl="0"/>
            <a:fld id="{A201EA0C-7BD8-4ED5-91B4-FC2C38C7F347}" type="slidenum">
              <a:t>2</a:t>
            </a:fld>
            <a:endParaRPr lang="en-US" dirty="0"/>
          </a:p>
        </p:txBody>
      </p:sp>
      <p:sp>
        <p:nvSpPr>
          <p:cNvPr id="2" name="Slide Image Placeholder 1">
            <a:extLst>
              <a:ext uri="{FF2B5EF4-FFF2-40B4-BE49-F238E27FC236}">
                <a16:creationId xmlns:a16="http://schemas.microsoft.com/office/drawing/2014/main" id="{DCC76F9B-AF2F-40CE-BD5D-2B74106B8DCB}"/>
              </a:ext>
            </a:extLst>
          </p:cNvPr>
          <p:cNvSpPr>
            <a:spLocks noGrp="1" noRot="1" noChangeAspect="1" noResize="1"/>
          </p:cNvSpPr>
          <p:nvPr>
            <p:ph type="sldImg"/>
          </p:nvPr>
        </p:nvSpPr>
        <p:spPr>
          <a:xfrm>
            <a:off x="1109663" y="814388"/>
            <a:ext cx="5343525" cy="4010025"/>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836B90C-052B-4D13-8EA8-1F5FFFCD8458}"/>
              </a:ext>
            </a:extLst>
          </p:cNvPr>
          <p:cNvSpPr txBox="1">
            <a:spLocks noGrp="1"/>
          </p:cNvSpPr>
          <p:nvPr>
            <p:ph type="body" sz="quarter" idx="1"/>
          </p:nvPr>
        </p:nvSpPr>
        <p:spPr/>
        <p:txBody>
          <a:bodyPr>
            <a:sp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C01D952-5AA1-4BE8-A93B-CF1B2BE72B41}"/>
              </a:ext>
            </a:extLst>
          </p:cNvPr>
          <p:cNvSpPr txBox="1">
            <a:spLocks noGrp="1"/>
          </p:cNvSpPr>
          <p:nvPr>
            <p:ph type="sldNum" sz="quarter" idx="5"/>
          </p:nvPr>
        </p:nvSpPr>
        <p:spPr>
          <a:ln/>
        </p:spPr>
        <p:txBody>
          <a:bodyPr lIns="0" tIns="0" rIns="0" bIns="0" anchor="b" anchorCtr="0">
            <a:noAutofit/>
          </a:bodyPr>
          <a:lstStyle/>
          <a:p>
            <a:pPr lvl="0"/>
            <a:fld id="{A201EA0C-7BD8-4ED5-91B4-FC2C38C7F347}" type="slidenum">
              <a:t>9</a:t>
            </a:fld>
            <a:endParaRPr lang="en-US" dirty="0"/>
          </a:p>
        </p:txBody>
      </p:sp>
      <p:sp>
        <p:nvSpPr>
          <p:cNvPr id="2" name="Slide Image Placeholder 1">
            <a:extLst>
              <a:ext uri="{FF2B5EF4-FFF2-40B4-BE49-F238E27FC236}">
                <a16:creationId xmlns:a16="http://schemas.microsoft.com/office/drawing/2014/main" id="{DCC76F9B-AF2F-40CE-BD5D-2B74106B8DCB}"/>
              </a:ext>
            </a:extLst>
          </p:cNvPr>
          <p:cNvSpPr>
            <a:spLocks noGrp="1" noRot="1" noChangeAspect="1" noResize="1"/>
          </p:cNvSpPr>
          <p:nvPr>
            <p:ph type="sldImg"/>
          </p:nvPr>
        </p:nvSpPr>
        <p:spPr>
          <a:xfrm>
            <a:off x="1109663" y="814388"/>
            <a:ext cx="5343525" cy="4010025"/>
          </a:xfrm>
          <a:solidFill>
            <a:srgbClr val="CFE7F5"/>
          </a:solidFill>
          <a:ln w="25400">
            <a:solidFill>
              <a:srgbClr val="808080"/>
            </a:solidFill>
            <a:prstDash val="solid"/>
          </a:ln>
        </p:spPr>
      </p:sp>
      <p:sp>
        <p:nvSpPr>
          <p:cNvPr id="3" name="Notes Placeholder 2">
            <a:extLst>
              <a:ext uri="{FF2B5EF4-FFF2-40B4-BE49-F238E27FC236}">
                <a16:creationId xmlns:a16="http://schemas.microsoft.com/office/drawing/2014/main" id="{A836B90C-052B-4D13-8EA8-1F5FFFCD8458}"/>
              </a:ext>
            </a:extLst>
          </p:cNvPr>
          <p:cNvSpPr txBox="1">
            <a:spLocks noGrp="1"/>
          </p:cNvSpPr>
          <p:nvPr>
            <p:ph type="body" sz="quarter" idx="1"/>
          </p:nvPr>
        </p:nvSpPr>
        <p:spPr/>
        <p:txBody>
          <a:bodyPr>
            <a:spAutoFit/>
          </a:bodyPr>
          <a:lstStyle/>
          <a:p>
            <a:endParaRPr lang="en-US" dirty="0"/>
          </a:p>
        </p:txBody>
      </p:sp>
    </p:spTree>
    <p:extLst>
      <p:ext uri="{BB962C8B-B14F-4D97-AF65-F5344CB8AC3E}">
        <p14:creationId xmlns:p14="http://schemas.microsoft.com/office/powerpoint/2010/main" val="353668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B09B0-D0C4-48C2-B5F7-730BA16023C1}"/>
              </a:ext>
            </a:extLst>
          </p:cNvPr>
          <p:cNvSpPr>
            <a:spLocks noGrp="1"/>
          </p:cNvSpPr>
          <p:nvPr>
            <p:ph type="ctrTitle"/>
          </p:nvPr>
        </p:nvSpPr>
        <p:spPr>
          <a:xfrm>
            <a:off x="1260475" y="1238250"/>
            <a:ext cx="7558088"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9863B0-2145-48FB-8BA9-42B99B4E2DF8}"/>
              </a:ext>
            </a:extLst>
          </p:cNvPr>
          <p:cNvSpPr>
            <a:spLocks noGrp="1"/>
          </p:cNvSpPr>
          <p:nvPr>
            <p:ph type="subTitle" idx="1"/>
          </p:nvPr>
        </p:nvSpPr>
        <p:spPr>
          <a:xfrm>
            <a:off x="1260475" y="3971925"/>
            <a:ext cx="755808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86C345-13F4-48DD-9B3C-E84DD0134436}"/>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A2E7580B-0931-47C0-A5CC-1EA29F816139}"/>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1BB8F2F7-CB94-47C6-ABF7-E6FB9A023FD8}"/>
              </a:ext>
            </a:extLst>
          </p:cNvPr>
          <p:cNvSpPr>
            <a:spLocks noGrp="1"/>
          </p:cNvSpPr>
          <p:nvPr>
            <p:ph type="sldNum" sz="quarter" idx="12"/>
          </p:nvPr>
        </p:nvSpPr>
        <p:spPr/>
        <p:txBody>
          <a:bodyPr/>
          <a:lstStyle/>
          <a:p>
            <a:pPr lvl="0"/>
            <a:fld id="{51FCC218-88C8-4CF1-9A60-41415BE76E64}" type="slidenum">
              <a:t>‹#›</a:t>
            </a:fld>
            <a:endParaRPr lang="en-US" dirty="0"/>
          </a:p>
        </p:txBody>
      </p:sp>
    </p:spTree>
    <p:extLst>
      <p:ext uri="{BB962C8B-B14F-4D97-AF65-F5344CB8AC3E}">
        <p14:creationId xmlns:p14="http://schemas.microsoft.com/office/powerpoint/2010/main" val="322292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0576-E611-4376-9D7C-3D751C921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B13643-EFE8-455C-BB5D-53C4B52D1E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BD87D-F0FB-48B6-9528-ECE0E3625056}"/>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4C4C7C0D-C38E-4DEC-A774-9B294100B85E}"/>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0D03C87E-82DE-41D8-A8D7-FD8D8E06ED13}"/>
              </a:ext>
            </a:extLst>
          </p:cNvPr>
          <p:cNvSpPr>
            <a:spLocks noGrp="1"/>
          </p:cNvSpPr>
          <p:nvPr>
            <p:ph type="sldNum" sz="quarter" idx="12"/>
          </p:nvPr>
        </p:nvSpPr>
        <p:spPr/>
        <p:txBody>
          <a:bodyPr/>
          <a:lstStyle/>
          <a:p>
            <a:pPr lvl="0"/>
            <a:fld id="{48F957A1-D040-4C8B-A2DA-A85EA0F29083}" type="slidenum">
              <a:t>‹#›</a:t>
            </a:fld>
            <a:endParaRPr lang="en-US" dirty="0"/>
          </a:p>
        </p:txBody>
      </p:sp>
    </p:spTree>
    <p:extLst>
      <p:ext uri="{BB962C8B-B14F-4D97-AF65-F5344CB8AC3E}">
        <p14:creationId xmlns:p14="http://schemas.microsoft.com/office/powerpoint/2010/main" val="1547763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52A4F-0678-446E-B434-F73AC5471BDA}"/>
              </a:ext>
            </a:extLst>
          </p:cNvPr>
          <p:cNvSpPr>
            <a:spLocks noGrp="1"/>
          </p:cNvSpPr>
          <p:nvPr>
            <p:ph type="title" orient="vert"/>
          </p:nvPr>
        </p:nvSpPr>
        <p:spPr>
          <a:xfrm>
            <a:off x="6948488" y="5170488"/>
            <a:ext cx="2387600" cy="56721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A2B855-3149-45CB-A592-3C80F63D34D7}"/>
              </a:ext>
            </a:extLst>
          </p:cNvPr>
          <p:cNvSpPr>
            <a:spLocks noGrp="1"/>
          </p:cNvSpPr>
          <p:nvPr>
            <p:ph type="body" orient="vert" idx="1"/>
          </p:nvPr>
        </p:nvSpPr>
        <p:spPr>
          <a:xfrm>
            <a:off x="-217488" y="5170488"/>
            <a:ext cx="7013576" cy="567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D4440-B62E-4198-A953-73FB5DA2B9BD}"/>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81578DDF-89A7-4CA3-80E8-04B6C84DD7CA}"/>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03863FBF-EF6B-4F10-8300-2A08CFC3CD9E}"/>
              </a:ext>
            </a:extLst>
          </p:cNvPr>
          <p:cNvSpPr>
            <a:spLocks noGrp="1"/>
          </p:cNvSpPr>
          <p:nvPr>
            <p:ph type="sldNum" sz="quarter" idx="12"/>
          </p:nvPr>
        </p:nvSpPr>
        <p:spPr/>
        <p:txBody>
          <a:bodyPr/>
          <a:lstStyle/>
          <a:p>
            <a:pPr lvl="0"/>
            <a:fld id="{808C8E1D-EC39-4915-8384-F257EFBEF38A}" type="slidenum">
              <a:t>‹#›</a:t>
            </a:fld>
            <a:endParaRPr lang="en-US" dirty="0"/>
          </a:p>
        </p:txBody>
      </p:sp>
    </p:spTree>
    <p:extLst>
      <p:ext uri="{BB962C8B-B14F-4D97-AF65-F5344CB8AC3E}">
        <p14:creationId xmlns:p14="http://schemas.microsoft.com/office/powerpoint/2010/main" val="1398115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4357-922C-40B2-808E-F0ED772AC549}"/>
              </a:ext>
            </a:extLst>
          </p:cNvPr>
          <p:cNvSpPr>
            <a:spLocks noGrp="1"/>
          </p:cNvSpPr>
          <p:nvPr>
            <p:ph type="ctrTitle"/>
          </p:nvPr>
        </p:nvSpPr>
        <p:spPr>
          <a:xfrm>
            <a:off x="1260475" y="1238250"/>
            <a:ext cx="7558088"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2464E9-838E-476C-A13C-49D26A39508D}"/>
              </a:ext>
            </a:extLst>
          </p:cNvPr>
          <p:cNvSpPr>
            <a:spLocks noGrp="1"/>
          </p:cNvSpPr>
          <p:nvPr>
            <p:ph type="subTitle" idx="1"/>
          </p:nvPr>
        </p:nvSpPr>
        <p:spPr>
          <a:xfrm>
            <a:off x="1260475" y="3971925"/>
            <a:ext cx="755808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E55E25-BE3E-4A1F-9B15-47BB52DBDF21}"/>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88AC77A7-7A9F-487C-906A-0C9DCD6A60DF}"/>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823A37E4-031E-4060-86CB-2C33F8035E04}"/>
              </a:ext>
            </a:extLst>
          </p:cNvPr>
          <p:cNvSpPr>
            <a:spLocks noGrp="1"/>
          </p:cNvSpPr>
          <p:nvPr>
            <p:ph type="sldNum" sz="quarter" idx="12"/>
          </p:nvPr>
        </p:nvSpPr>
        <p:spPr/>
        <p:txBody>
          <a:bodyPr/>
          <a:lstStyle/>
          <a:p>
            <a:pPr lvl="0"/>
            <a:fld id="{A842DB3C-A3B2-4DF7-BC19-5FFCD716CB38}" type="slidenum">
              <a:t>‹#›</a:t>
            </a:fld>
            <a:endParaRPr lang="en-US" dirty="0"/>
          </a:p>
        </p:txBody>
      </p:sp>
    </p:spTree>
    <p:extLst>
      <p:ext uri="{BB962C8B-B14F-4D97-AF65-F5344CB8AC3E}">
        <p14:creationId xmlns:p14="http://schemas.microsoft.com/office/powerpoint/2010/main" val="344992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0F26-034A-497E-832D-9090A25CF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A9E85-F6A2-45D7-8C0E-18AD2AEB6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CF90F-5149-4B15-9FEC-299F62234E21}"/>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B2999CF9-6680-4FC1-AEDF-C21ACA879DF8}"/>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E8617F83-F7A8-496C-9ACE-87874F9CD5F5}"/>
              </a:ext>
            </a:extLst>
          </p:cNvPr>
          <p:cNvSpPr>
            <a:spLocks noGrp="1"/>
          </p:cNvSpPr>
          <p:nvPr>
            <p:ph type="sldNum" sz="quarter" idx="12"/>
          </p:nvPr>
        </p:nvSpPr>
        <p:spPr/>
        <p:txBody>
          <a:bodyPr/>
          <a:lstStyle/>
          <a:p>
            <a:pPr lvl="0"/>
            <a:fld id="{31D953BD-D72B-449F-985B-A235793154CD}" type="slidenum">
              <a:t>‹#›</a:t>
            </a:fld>
            <a:endParaRPr lang="en-US" dirty="0"/>
          </a:p>
        </p:txBody>
      </p:sp>
    </p:spTree>
    <p:extLst>
      <p:ext uri="{BB962C8B-B14F-4D97-AF65-F5344CB8AC3E}">
        <p14:creationId xmlns:p14="http://schemas.microsoft.com/office/powerpoint/2010/main" val="3963691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009A-C77D-4249-9AC1-AF3E07957571}"/>
              </a:ext>
            </a:extLst>
          </p:cNvPr>
          <p:cNvSpPr>
            <a:spLocks noGrp="1"/>
          </p:cNvSpPr>
          <p:nvPr>
            <p:ph type="title"/>
          </p:nvPr>
        </p:nvSpPr>
        <p:spPr>
          <a:xfrm>
            <a:off x="687388" y="1885950"/>
            <a:ext cx="8691562" cy="31448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830B2-B4FD-401A-BB04-8C1CAA263FCC}"/>
              </a:ext>
            </a:extLst>
          </p:cNvPr>
          <p:cNvSpPr>
            <a:spLocks noGrp="1"/>
          </p:cNvSpPr>
          <p:nvPr>
            <p:ph type="body" idx="1"/>
          </p:nvPr>
        </p:nvSpPr>
        <p:spPr>
          <a:xfrm>
            <a:off x="687388" y="5060950"/>
            <a:ext cx="8691562"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018373-4688-4094-A614-330618B5D330}"/>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9D29E3A4-E98F-4B3C-B5B9-22EC15D6A161}"/>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D9067017-F930-4E9E-9EAB-14B44EA77FCE}"/>
              </a:ext>
            </a:extLst>
          </p:cNvPr>
          <p:cNvSpPr>
            <a:spLocks noGrp="1"/>
          </p:cNvSpPr>
          <p:nvPr>
            <p:ph type="sldNum" sz="quarter" idx="12"/>
          </p:nvPr>
        </p:nvSpPr>
        <p:spPr/>
        <p:txBody>
          <a:bodyPr/>
          <a:lstStyle/>
          <a:p>
            <a:pPr lvl="0"/>
            <a:fld id="{41284708-BBAF-4619-A9E7-52079E3CC627}" type="slidenum">
              <a:t>‹#›</a:t>
            </a:fld>
            <a:endParaRPr lang="en-US" dirty="0"/>
          </a:p>
        </p:txBody>
      </p:sp>
    </p:spTree>
    <p:extLst>
      <p:ext uri="{BB962C8B-B14F-4D97-AF65-F5344CB8AC3E}">
        <p14:creationId xmlns:p14="http://schemas.microsoft.com/office/powerpoint/2010/main" val="2910804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3B9D-DFCB-4781-83FB-B5FC95FB7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15399-DC2E-4211-9CC1-B29F0A963BFA}"/>
              </a:ext>
            </a:extLst>
          </p:cNvPr>
          <p:cNvSpPr>
            <a:spLocks noGrp="1"/>
          </p:cNvSpPr>
          <p:nvPr>
            <p:ph sz="half" idx="1"/>
          </p:nvPr>
        </p:nvSpPr>
        <p:spPr>
          <a:xfrm>
            <a:off x="503238" y="2020888"/>
            <a:ext cx="4357687" cy="4386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12D07-5738-49C1-BD6A-8D5D0848DBBD}"/>
              </a:ext>
            </a:extLst>
          </p:cNvPr>
          <p:cNvSpPr>
            <a:spLocks noGrp="1"/>
          </p:cNvSpPr>
          <p:nvPr>
            <p:ph sz="half" idx="2"/>
          </p:nvPr>
        </p:nvSpPr>
        <p:spPr>
          <a:xfrm>
            <a:off x="5013325" y="2020888"/>
            <a:ext cx="4357688" cy="4386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AE7E0-0089-4951-9FFF-E907A3A48CE9}"/>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9DB2E5F6-473A-4917-8BC3-D8B34542B06F}"/>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E89A5761-FD4E-46FC-89AD-10CD417B8C9B}"/>
              </a:ext>
            </a:extLst>
          </p:cNvPr>
          <p:cNvSpPr>
            <a:spLocks noGrp="1"/>
          </p:cNvSpPr>
          <p:nvPr>
            <p:ph type="sldNum" sz="quarter" idx="12"/>
          </p:nvPr>
        </p:nvSpPr>
        <p:spPr/>
        <p:txBody>
          <a:bodyPr/>
          <a:lstStyle/>
          <a:p>
            <a:pPr lvl="0"/>
            <a:fld id="{D5228932-4A7A-49EC-A636-D0821D25350B}" type="slidenum">
              <a:t>‹#›</a:t>
            </a:fld>
            <a:endParaRPr lang="en-US" dirty="0"/>
          </a:p>
        </p:txBody>
      </p:sp>
    </p:spTree>
    <p:extLst>
      <p:ext uri="{BB962C8B-B14F-4D97-AF65-F5344CB8AC3E}">
        <p14:creationId xmlns:p14="http://schemas.microsoft.com/office/powerpoint/2010/main" val="121808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8110-5742-4F8F-9BFB-8376DC32DCD0}"/>
              </a:ext>
            </a:extLst>
          </p:cNvPr>
          <p:cNvSpPr>
            <a:spLocks noGrp="1"/>
          </p:cNvSpPr>
          <p:nvPr>
            <p:ph type="title"/>
          </p:nvPr>
        </p:nvSpPr>
        <p:spPr>
          <a:xfrm>
            <a:off x="693738" y="403225"/>
            <a:ext cx="8691562"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A1E10F-92ED-4E2B-9738-210B73C6CFCD}"/>
              </a:ext>
            </a:extLst>
          </p:cNvPr>
          <p:cNvSpPr>
            <a:spLocks noGrp="1"/>
          </p:cNvSpPr>
          <p:nvPr>
            <p:ph type="body" idx="1"/>
          </p:nvPr>
        </p:nvSpPr>
        <p:spPr>
          <a:xfrm>
            <a:off x="693738" y="1854200"/>
            <a:ext cx="426402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3762B-DD9D-430A-80D6-5E333F7837AB}"/>
              </a:ext>
            </a:extLst>
          </p:cNvPr>
          <p:cNvSpPr>
            <a:spLocks noGrp="1"/>
          </p:cNvSpPr>
          <p:nvPr>
            <p:ph sz="half" idx="2"/>
          </p:nvPr>
        </p:nvSpPr>
        <p:spPr>
          <a:xfrm>
            <a:off x="693738" y="2762250"/>
            <a:ext cx="426402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A7B805-93D3-4B44-A939-03E3D8CFF108}"/>
              </a:ext>
            </a:extLst>
          </p:cNvPr>
          <p:cNvSpPr>
            <a:spLocks noGrp="1"/>
          </p:cNvSpPr>
          <p:nvPr>
            <p:ph type="body" sz="quarter" idx="3"/>
          </p:nvPr>
        </p:nvSpPr>
        <p:spPr>
          <a:xfrm>
            <a:off x="5102225" y="1854200"/>
            <a:ext cx="42830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5830D-2A6B-476E-94E5-8859D0BCABB0}"/>
              </a:ext>
            </a:extLst>
          </p:cNvPr>
          <p:cNvSpPr>
            <a:spLocks noGrp="1"/>
          </p:cNvSpPr>
          <p:nvPr>
            <p:ph sz="quarter" idx="4"/>
          </p:nvPr>
        </p:nvSpPr>
        <p:spPr>
          <a:xfrm>
            <a:off x="5102225" y="2762250"/>
            <a:ext cx="428307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8F800-E773-4DFA-9C2A-E9638BD34D1B}"/>
              </a:ext>
            </a:extLst>
          </p:cNvPr>
          <p:cNvSpPr>
            <a:spLocks noGrp="1"/>
          </p:cNvSpPr>
          <p:nvPr>
            <p:ph type="dt" sz="half" idx="10"/>
          </p:nvPr>
        </p:nvSpPr>
        <p:spPr/>
        <p:txBody>
          <a:bodyPr/>
          <a:lstStyle/>
          <a:p>
            <a:pPr lvl="0"/>
            <a:endParaRPr lang="en-US" dirty="0"/>
          </a:p>
        </p:txBody>
      </p:sp>
      <p:sp>
        <p:nvSpPr>
          <p:cNvPr id="8" name="Footer Placeholder 7">
            <a:extLst>
              <a:ext uri="{FF2B5EF4-FFF2-40B4-BE49-F238E27FC236}">
                <a16:creationId xmlns:a16="http://schemas.microsoft.com/office/drawing/2014/main" id="{51623CD3-8AF9-4704-8BCD-FB7443771E7B}"/>
              </a:ext>
            </a:extLst>
          </p:cNvPr>
          <p:cNvSpPr>
            <a:spLocks noGrp="1"/>
          </p:cNvSpPr>
          <p:nvPr>
            <p:ph type="ftr" sz="quarter" idx="11"/>
          </p:nvPr>
        </p:nvSpPr>
        <p:spPr/>
        <p:txBody>
          <a:bodyPr/>
          <a:lstStyle/>
          <a:p>
            <a:pPr lvl="0"/>
            <a:endParaRPr lang="en-US" dirty="0"/>
          </a:p>
        </p:txBody>
      </p:sp>
      <p:sp>
        <p:nvSpPr>
          <p:cNvPr id="9" name="Slide Number Placeholder 8">
            <a:extLst>
              <a:ext uri="{FF2B5EF4-FFF2-40B4-BE49-F238E27FC236}">
                <a16:creationId xmlns:a16="http://schemas.microsoft.com/office/drawing/2014/main" id="{6A0D348A-A9E8-4D4C-9D49-8A6448DFB72B}"/>
              </a:ext>
            </a:extLst>
          </p:cNvPr>
          <p:cNvSpPr>
            <a:spLocks noGrp="1"/>
          </p:cNvSpPr>
          <p:nvPr>
            <p:ph type="sldNum" sz="quarter" idx="12"/>
          </p:nvPr>
        </p:nvSpPr>
        <p:spPr/>
        <p:txBody>
          <a:bodyPr/>
          <a:lstStyle/>
          <a:p>
            <a:pPr lvl="0"/>
            <a:fld id="{92B46608-449C-48CF-BA6E-D990418A90F5}" type="slidenum">
              <a:t>‹#›</a:t>
            </a:fld>
            <a:endParaRPr lang="en-US" dirty="0"/>
          </a:p>
        </p:txBody>
      </p:sp>
    </p:spTree>
    <p:extLst>
      <p:ext uri="{BB962C8B-B14F-4D97-AF65-F5344CB8AC3E}">
        <p14:creationId xmlns:p14="http://schemas.microsoft.com/office/powerpoint/2010/main" val="3258575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15AB-C696-45FC-9F1B-E4724AB4E9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6C2436-2CB2-48F4-8C19-1B13D12C09B8}"/>
              </a:ext>
            </a:extLst>
          </p:cNvPr>
          <p:cNvSpPr>
            <a:spLocks noGrp="1"/>
          </p:cNvSpPr>
          <p:nvPr>
            <p:ph type="dt" sz="half" idx="10"/>
          </p:nvPr>
        </p:nvSpPr>
        <p:spPr/>
        <p:txBody>
          <a:bodyPr/>
          <a:lstStyle/>
          <a:p>
            <a:pPr lvl="0"/>
            <a:endParaRPr lang="en-US" dirty="0"/>
          </a:p>
        </p:txBody>
      </p:sp>
      <p:sp>
        <p:nvSpPr>
          <p:cNvPr id="4" name="Footer Placeholder 3">
            <a:extLst>
              <a:ext uri="{FF2B5EF4-FFF2-40B4-BE49-F238E27FC236}">
                <a16:creationId xmlns:a16="http://schemas.microsoft.com/office/drawing/2014/main" id="{35AEE77E-ED20-4FBA-A2D1-1D52CF51BDFC}"/>
              </a:ext>
            </a:extLst>
          </p:cNvPr>
          <p:cNvSpPr>
            <a:spLocks noGrp="1"/>
          </p:cNvSpPr>
          <p:nvPr>
            <p:ph type="ftr" sz="quarter" idx="11"/>
          </p:nvPr>
        </p:nvSpPr>
        <p:spPr/>
        <p:txBody>
          <a:bodyPr/>
          <a:lstStyle/>
          <a:p>
            <a:pPr lvl="0"/>
            <a:endParaRPr lang="en-US" dirty="0"/>
          </a:p>
        </p:txBody>
      </p:sp>
      <p:sp>
        <p:nvSpPr>
          <p:cNvPr id="5" name="Slide Number Placeholder 4">
            <a:extLst>
              <a:ext uri="{FF2B5EF4-FFF2-40B4-BE49-F238E27FC236}">
                <a16:creationId xmlns:a16="http://schemas.microsoft.com/office/drawing/2014/main" id="{680D1D20-676A-4682-9A90-68866351EF6C}"/>
              </a:ext>
            </a:extLst>
          </p:cNvPr>
          <p:cNvSpPr>
            <a:spLocks noGrp="1"/>
          </p:cNvSpPr>
          <p:nvPr>
            <p:ph type="sldNum" sz="quarter" idx="12"/>
          </p:nvPr>
        </p:nvSpPr>
        <p:spPr/>
        <p:txBody>
          <a:bodyPr/>
          <a:lstStyle/>
          <a:p>
            <a:pPr lvl="0"/>
            <a:fld id="{9EE55B15-68A3-422F-9E88-5F50BD32BC00}" type="slidenum">
              <a:t>‹#›</a:t>
            </a:fld>
            <a:endParaRPr lang="en-US" dirty="0"/>
          </a:p>
        </p:txBody>
      </p:sp>
    </p:spTree>
    <p:extLst>
      <p:ext uri="{BB962C8B-B14F-4D97-AF65-F5344CB8AC3E}">
        <p14:creationId xmlns:p14="http://schemas.microsoft.com/office/powerpoint/2010/main" val="3389613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58E6B-20FE-4680-B87D-69AAC1FC591B}"/>
              </a:ext>
            </a:extLst>
          </p:cNvPr>
          <p:cNvSpPr>
            <a:spLocks noGrp="1"/>
          </p:cNvSpPr>
          <p:nvPr>
            <p:ph type="dt" sz="half" idx="10"/>
          </p:nvPr>
        </p:nvSpPr>
        <p:spPr/>
        <p:txBody>
          <a:bodyPr/>
          <a:lstStyle/>
          <a:p>
            <a:pPr lvl="0"/>
            <a:endParaRPr lang="en-US" dirty="0"/>
          </a:p>
        </p:txBody>
      </p:sp>
      <p:sp>
        <p:nvSpPr>
          <p:cNvPr id="3" name="Footer Placeholder 2">
            <a:extLst>
              <a:ext uri="{FF2B5EF4-FFF2-40B4-BE49-F238E27FC236}">
                <a16:creationId xmlns:a16="http://schemas.microsoft.com/office/drawing/2014/main" id="{F0A177FA-F4D1-4E79-85F3-29C1FB6ADFC3}"/>
              </a:ext>
            </a:extLst>
          </p:cNvPr>
          <p:cNvSpPr>
            <a:spLocks noGrp="1"/>
          </p:cNvSpPr>
          <p:nvPr>
            <p:ph type="ftr" sz="quarter" idx="11"/>
          </p:nvPr>
        </p:nvSpPr>
        <p:spPr/>
        <p:txBody>
          <a:bodyPr/>
          <a:lstStyle/>
          <a:p>
            <a:pPr lvl="0"/>
            <a:endParaRPr lang="en-US" dirty="0"/>
          </a:p>
        </p:txBody>
      </p:sp>
      <p:sp>
        <p:nvSpPr>
          <p:cNvPr id="4" name="Slide Number Placeholder 3">
            <a:extLst>
              <a:ext uri="{FF2B5EF4-FFF2-40B4-BE49-F238E27FC236}">
                <a16:creationId xmlns:a16="http://schemas.microsoft.com/office/drawing/2014/main" id="{E8D19030-8106-4F7E-9B4A-BEA62ED60FC9}"/>
              </a:ext>
            </a:extLst>
          </p:cNvPr>
          <p:cNvSpPr>
            <a:spLocks noGrp="1"/>
          </p:cNvSpPr>
          <p:nvPr>
            <p:ph type="sldNum" sz="quarter" idx="12"/>
          </p:nvPr>
        </p:nvSpPr>
        <p:spPr/>
        <p:txBody>
          <a:bodyPr/>
          <a:lstStyle/>
          <a:p>
            <a:pPr lvl="0"/>
            <a:fld id="{A610842E-6956-4F04-B3C7-D4DD10C7C3C0}" type="slidenum">
              <a:t>‹#›</a:t>
            </a:fld>
            <a:endParaRPr lang="en-US" dirty="0"/>
          </a:p>
        </p:txBody>
      </p:sp>
    </p:spTree>
    <p:extLst>
      <p:ext uri="{BB962C8B-B14F-4D97-AF65-F5344CB8AC3E}">
        <p14:creationId xmlns:p14="http://schemas.microsoft.com/office/powerpoint/2010/main" val="119671970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1D43-7C27-486D-97CA-B51600675DD4}"/>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145F93-B139-4BC4-8C08-5EC44D9BD6EE}"/>
              </a:ext>
            </a:extLst>
          </p:cNvPr>
          <p:cNvSpPr>
            <a:spLocks noGrp="1"/>
          </p:cNvSpPr>
          <p:nvPr>
            <p:ph idx="1"/>
          </p:nvPr>
        </p:nvSpPr>
        <p:spPr>
          <a:xfrm>
            <a:off x="4284663" y="1089025"/>
            <a:ext cx="5100637"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A01E01-BEE0-46C6-B0E1-17BE27C31ED3}"/>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F3108-E8AD-4B58-8838-A958FD000DA7}"/>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90F29C8F-4741-4ED6-88D6-A835D7F84348}"/>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03AE0DAD-E194-4B2C-85E6-8F0DDF53E741}"/>
              </a:ext>
            </a:extLst>
          </p:cNvPr>
          <p:cNvSpPr>
            <a:spLocks noGrp="1"/>
          </p:cNvSpPr>
          <p:nvPr>
            <p:ph type="sldNum" sz="quarter" idx="12"/>
          </p:nvPr>
        </p:nvSpPr>
        <p:spPr/>
        <p:txBody>
          <a:bodyPr/>
          <a:lstStyle/>
          <a:p>
            <a:pPr lvl="0"/>
            <a:fld id="{60512C86-AEDC-4737-A111-D3D9FFCD98C6}" type="slidenum">
              <a:t>‹#›</a:t>
            </a:fld>
            <a:endParaRPr lang="en-US" dirty="0"/>
          </a:p>
        </p:txBody>
      </p:sp>
    </p:spTree>
    <p:extLst>
      <p:ext uri="{BB962C8B-B14F-4D97-AF65-F5344CB8AC3E}">
        <p14:creationId xmlns:p14="http://schemas.microsoft.com/office/powerpoint/2010/main" val="427192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B4D7-7011-4483-8AB5-A95E84147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91793-EBE5-49E2-B947-21E0C1315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561A0-116D-44BD-8AA2-411879908084}"/>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7A5CEF38-1CFE-4A86-A92D-42A511E0AADB}"/>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3E53EDCC-F7B6-4D82-A399-A761172AE712}"/>
              </a:ext>
            </a:extLst>
          </p:cNvPr>
          <p:cNvSpPr>
            <a:spLocks noGrp="1"/>
          </p:cNvSpPr>
          <p:nvPr>
            <p:ph type="sldNum" sz="quarter" idx="12"/>
          </p:nvPr>
        </p:nvSpPr>
        <p:spPr/>
        <p:txBody>
          <a:bodyPr/>
          <a:lstStyle/>
          <a:p>
            <a:pPr lvl="0"/>
            <a:fld id="{8A0B2443-C8CC-423B-B41F-C5BAACA54F84}" type="slidenum">
              <a:t>‹#›</a:t>
            </a:fld>
            <a:endParaRPr lang="en-US" dirty="0"/>
          </a:p>
        </p:txBody>
      </p:sp>
    </p:spTree>
    <p:extLst>
      <p:ext uri="{BB962C8B-B14F-4D97-AF65-F5344CB8AC3E}">
        <p14:creationId xmlns:p14="http://schemas.microsoft.com/office/powerpoint/2010/main" val="2260791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2EEC-CBB8-4E42-8DDD-FB21AAB06424}"/>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6877AA-D54D-46AF-ABF5-F34DB5AAE6E8}"/>
              </a:ext>
            </a:extLst>
          </p:cNvPr>
          <p:cNvSpPr>
            <a:spLocks noGrp="1"/>
          </p:cNvSpPr>
          <p:nvPr>
            <p:ph type="pic" idx="1"/>
          </p:nvPr>
        </p:nvSpPr>
        <p:spPr>
          <a:xfrm>
            <a:off x="4284663" y="1089025"/>
            <a:ext cx="5100637"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8D29434-AF23-4CD6-BB39-8EECF755B226}"/>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B372-D71F-4E01-8799-AE85905D714F}"/>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7236CA1B-913C-49B3-8A65-C7B750A05552}"/>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434C8ADF-3D09-48B1-894F-E3FE1F2995CD}"/>
              </a:ext>
            </a:extLst>
          </p:cNvPr>
          <p:cNvSpPr>
            <a:spLocks noGrp="1"/>
          </p:cNvSpPr>
          <p:nvPr>
            <p:ph type="sldNum" sz="quarter" idx="12"/>
          </p:nvPr>
        </p:nvSpPr>
        <p:spPr/>
        <p:txBody>
          <a:bodyPr/>
          <a:lstStyle/>
          <a:p>
            <a:pPr lvl="0"/>
            <a:fld id="{6EAA1091-CD4B-45FB-8AB5-BC9E245FDCB3}" type="slidenum">
              <a:t>‹#›</a:t>
            </a:fld>
            <a:endParaRPr lang="en-US" dirty="0"/>
          </a:p>
        </p:txBody>
      </p:sp>
    </p:spTree>
    <p:extLst>
      <p:ext uri="{BB962C8B-B14F-4D97-AF65-F5344CB8AC3E}">
        <p14:creationId xmlns:p14="http://schemas.microsoft.com/office/powerpoint/2010/main" val="2993238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11593-4216-4F7F-8C59-92A7E05466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2E8DE-8205-4E2D-9747-AB58D367C7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61AE-1C52-42D4-859E-0786BB3E7E21}"/>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E40E5017-9B80-43AB-9C9C-7D7B3BFE3CD0}"/>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99855549-47AC-4193-9880-0129DDF5F8E1}"/>
              </a:ext>
            </a:extLst>
          </p:cNvPr>
          <p:cNvSpPr>
            <a:spLocks noGrp="1"/>
          </p:cNvSpPr>
          <p:nvPr>
            <p:ph type="sldNum" sz="quarter" idx="12"/>
          </p:nvPr>
        </p:nvSpPr>
        <p:spPr/>
        <p:txBody>
          <a:bodyPr/>
          <a:lstStyle/>
          <a:p>
            <a:pPr lvl="0"/>
            <a:fld id="{AAC631C6-7F85-4194-BCE5-8FC44D1BCE4C}" type="slidenum">
              <a:t>‹#›</a:t>
            </a:fld>
            <a:endParaRPr lang="en-US" dirty="0"/>
          </a:p>
        </p:txBody>
      </p:sp>
    </p:spTree>
    <p:extLst>
      <p:ext uri="{BB962C8B-B14F-4D97-AF65-F5344CB8AC3E}">
        <p14:creationId xmlns:p14="http://schemas.microsoft.com/office/powerpoint/2010/main" val="568316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11E3E-5B51-4158-89C0-E3C4341A7B69}"/>
              </a:ext>
            </a:extLst>
          </p:cNvPr>
          <p:cNvSpPr>
            <a:spLocks noGrp="1"/>
          </p:cNvSpPr>
          <p:nvPr>
            <p:ph type="title" orient="vert"/>
          </p:nvPr>
        </p:nvSpPr>
        <p:spPr>
          <a:xfrm>
            <a:off x="6996113" y="1484313"/>
            <a:ext cx="2374900" cy="49228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D32D2-CF88-463C-91CC-BC4FBBCF92DB}"/>
              </a:ext>
            </a:extLst>
          </p:cNvPr>
          <p:cNvSpPr>
            <a:spLocks noGrp="1"/>
          </p:cNvSpPr>
          <p:nvPr>
            <p:ph type="body" orient="vert" idx="1"/>
          </p:nvPr>
        </p:nvSpPr>
        <p:spPr>
          <a:xfrm>
            <a:off x="-130175" y="1484313"/>
            <a:ext cx="6973888" cy="4922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2C647C-9B87-4B29-9CB2-8C21D692751B}"/>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4A5C5471-922E-4317-A990-898B2D92C2AE}"/>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8C927F79-B47F-49EB-B40C-4A74D48DFFFD}"/>
              </a:ext>
            </a:extLst>
          </p:cNvPr>
          <p:cNvSpPr>
            <a:spLocks noGrp="1"/>
          </p:cNvSpPr>
          <p:nvPr>
            <p:ph type="sldNum" sz="quarter" idx="12"/>
          </p:nvPr>
        </p:nvSpPr>
        <p:spPr/>
        <p:txBody>
          <a:bodyPr/>
          <a:lstStyle/>
          <a:p>
            <a:pPr lvl="0"/>
            <a:fld id="{4C679D11-C3A6-47E6-825E-38F77BF0A2E1}" type="slidenum">
              <a:t>‹#›</a:t>
            </a:fld>
            <a:endParaRPr lang="en-US" dirty="0"/>
          </a:p>
        </p:txBody>
      </p:sp>
    </p:spTree>
    <p:extLst>
      <p:ext uri="{BB962C8B-B14F-4D97-AF65-F5344CB8AC3E}">
        <p14:creationId xmlns:p14="http://schemas.microsoft.com/office/powerpoint/2010/main" val="1722444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DBD2-F81B-425F-8D8A-BD0F81EB6BB0}"/>
              </a:ext>
            </a:extLst>
          </p:cNvPr>
          <p:cNvSpPr>
            <a:spLocks noGrp="1"/>
          </p:cNvSpPr>
          <p:nvPr>
            <p:ph type="ctrTitle"/>
          </p:nvPr>
        </p:nvSpPr>
        <p:spPr>
          <a:xfrm>
            <a:off x="1260475" y="1238250"/>
            <a:ext cx="7558088"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45AE9F-1B00-4C8E-B0E3-7B4D6D2DE5FA}"/>
              </a:ext>
            </a:extLst>
          </p:cNvPr>
          <p:cNvSpPr>
            <a:spLocks noGrp="1"/>
          </p:cNvSpPr>
          <p:nvPr>
            <p:ph type="subTitle" idx="1"/>
          </p:nvPr>
        </p:nvSpPr>
        <p:spPr>
          <a:xfrm>
            <a:off x="1260475" y="3971925"/>
            <a:ext cx="755808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3D7EAD-7F1E-4D25-9D55-3E395D339BD1}"/>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82A99A70-3B9B-468F-BFD5-3051AD06D64C}"/>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556AD6E2-9811-41A9-835D-0BED9CDBF5AB}"/>
              </a:ext>
            </a:extLst>
          </p:cNvPr>
          <p:cNvSpPr>
            <a:spLocks noGrp="1"/>
          </p:cNvSpPr>
          <p:nvPr>
            <p:ph type="sldNum" sz="quarter" idx="12"/>
          </p:nvPr>
        </p:nvSpPr>
        <p:spPr/>
        <p:txBody>
          <a:bodyPr/>
          <a:lstStyle/>
          <a:p>
            <a:pPr lvl="0"/>
            <a:fld id="{C17291BF-A4A7-4266-A139-CB3323D2594F}" type="slidenum">
              <a:t>‹#›</a:t>
            </a:fld>
            <a:endParaRPr lang="en-US" dirty="0"/>
          </a:p>
        </p:txBody>
      </p:sp>
    </p:spTree>
    <p:extLst>
      <p:ext uri="{BB962C8B-B14F-4D97-AF65-F5344CB8AC3E}">
        <p14:creationId xmlns:p14="http://schemas.microsoft.com/office/powerpoint/2010/main" val="3802367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F0C9-FC71-4320-9E15-DA8E91865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4E4F5-A2DF-4BAC-9046-643C08FB6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0C034-3797-42ED-B9B2-6614605ACFCD}"/>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0CDD0D4A-5C11-40BF-A483-07E2172216C3}"/>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F8FE3040-5B8A-49FE-963D-5B51D106459A}"/>
              </a:ext>
            </a:extLst>
          </p:cNvPr>
          <p:cNvSpPr>
            <a:spLocks noGrp="1"/>
          </p:cNvSpPr>
          <p:nvPr>
            <p:ph type="sldNum" sz="quarter" idx="12"/>
          </p:nvPr>
        </p:nvSpPr>
        <p:spPr/>
        <p:txBody>
          <a:bodyPr/>
          <a:lstStyle/>
          <a:p>
            <a:pPr lvl="0"/>
            <a:fld id="{377C5288-9A5F-459F-A2FE-F5BD183447EA}" type="slidenum">
              <a:t>‹#›</a:t>
            </a:fld>
            <a:endParaRPr lang="en-US" dirty="0"/>
          </a:p>
        </p:txBody>
      </p:sp>
    </p:spTree>
    <p:extLst>
      <p:ext uri="{BB962C8B-B14F-4D97-AF65-F5344CB8AC3E}">
        <p14:creationId xmlns:p14="http://schemas.microsoft.com/office/powerpoint/2010/main" val="4027854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982A-DC25-497D-B895-CD2C54DBAA9B}"/>
              </a:ext>
            </a:extLst>
          </p:cNvPr>
          <p:cNvSpPr>
            <a:spLocks noGrp="1"/>
          </p:cNvSpPr>
          <p:nvPr>
            <p:ph type="title"/>
          </p:nvPr>
        </p:nvSpPr>
        <p:spPr>
          <a:xfrm>
            <a:off x="687388" y="1885950"/>
            <a:ext cx="8691562" cy="31448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EC8229-A676-4D06-960E-6A424C858A12}"/>
              </a:ext>
            </a:extLst>
          </p:cNvPr>
          <p:cNvSpPr>
            <a:spLocks noGrp="1"/>
          </p:cNvSpPr>
          <p:nvPr>
            <p:ph type="body" idx="1"/>
          </p:nvPr>
        </p:nvSpPr>
        <p:spPr>
          <a:xfrm>
            <a:off x="687388" y="5060950"/>
            <a:ext cx="8691562"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A55AF0-5858-467D-806B-79DA73A508F4}"/>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287CFC94-3E51-4C43-8B6D-365F657CE1C1}"/>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9687F968-0EA0-4141-A8EE-5D472D94D489}"/>
              </a:ext>
            </a:extLst>
          </p:cNvPr>
          <p:cNvSpPr>
            <a:spLocks noGrp="1"/>
          </p:cNvSpPr>
          <p:nvPr>
            <p:ph type="sldNum" sz="quarter" idx="12"/>
          </p:nvPr>
        </p:nvSpPr>
        <p:spPr/>
        <p:txBody>
          <a:bodyPr/>
          <a:lstStyle/>
          <a:p>
            <a:pPr lvl="0"/>
            <a:fld id="{DCDC7A54-468B-42C3-B5DE-80FE9BCD70A9}" type="slidenum">
              <a:t>‹#›</a:t>
            </a:fld>
            <a:endParaRPr lang="en-US" dirty="0"/>
          </a:p>
        </p:txBody>
      </p:sp>
    </p:spTree>
    <p:extLst>
      <p:ext uri="{BB962C8B-B14F-4D97-AF65-F5344CB8AC3E}">
        <p14:creationId xmlns:p14="http://schemas.microsoft.com/office/powerpoint/2010/main" val="3860578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4D14-D3A6-4746-8D68-ECBEFAA668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BB7E9-F5E4-477E-9256-9BB1D5F71425}"/>
              </a:ext>
            </a:extLst>
          </p:cNvPr>
          <p:cNvSpPr>
            <a:spLocks noGrp="1"/>
          </p:cNvSpPr>
          <p:nvPr>
            <p:ph sz="half" idx="1"/>
          </p:nvPr>
        </p:nvSpPr>
        <p:spPr>
          <a:xfrm>
            <a:off x="503238" y="2381250"/>
            <a:ext cx="4357687" cy="4386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B8674-FC9D-438F-9AC4-69FA37E70860}"/>
              </a:ext>
            </a:extLst>
          </p:cNvPr>
          <p:cNvSpPr>
            <a:spLocks noGrp="1"/>
          </p:cNvSpPr>
          <p:nvPr>
            <p:ph sz="half" idx="2"/>
          </p:nvPr>
        </p:nvSpPr>
        <p:spPr>
          <a:xfrm>
            <a:off x="5013325" y="2381250"/>
            <a:ext cx="4357688" cy="4386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8E63E-9287-4644-B779-D49263C12E64}"/>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87C9B119-D8E4-4DFE-A75C-EDC3E22A2698}"/>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2C029A66-0123-4BB0-B79E-6F4FB2E2271B}"/>
              </a:ext>
            </a:extLst>
          </p:cNvPr>
          <p:cNvSpPr>
            <a:spLocks noGrp="1"/>
          </p:cNvSpPr>
          <p:nvPr>
            <p:ph type="sldNum" sz="quarter" idx="12"/>
          </p:nvPr>
        </p:nvSpPr>
        <p:spPr/>
        <p:txBody>
          <a:bodyPr/>
          <a:lstStyle/>
          <a:p>
            <a:pPr lvl="0"/>
            <a:fld id="{6D9CD7EB-6115-43BA-B6DC-B047F823F51F}" type="slidenum">
              <a:t>‹#›</a:t>
            </a:fld>
            <a:endParaRPr lang="en-US" dirty="0"/>
          </a:p>
        </p:txBody>
      </p:sp>
    </p:spTree>
    <p:extLst>
      <p:ext uri="{BB962C8B-B14F-4D97-AF65-F5344CB8AC3E}">
        <p14:creationId xmlns:p14="http://schemas.microsoft.com/office/powerpoint/2010/main" val="3447381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F87A-A20A-4A72-B7C0-A49CC663F48A}"/>
              </a:ext>
            </a:extLst>
          </p:cNvPr>
          <p:cNvSpPr>
            <a:spLocks noGrp="1"/>
          </p:cNvSpPr>
          <p:nvPr>
            <p:ph type="title"/>
          </p:nvPr>
        </p:nvSpPr>
        <p:spPr>
          <a:xfrm>
            <a:off x="693738" y="403225"/>
            <a:ext cx="8691562"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06FFCA-F46A-4E2D-AB96-7A9782F6C3E2}"/>
              </a:ext>
            </a:extLst>
          </p:cNvPr>
          <p:cNvSpPr>
            <a:spLocks noGrp="1"/>
          </p:cNvSpPr>
          <p:nvPr>
            <p:ph type="body" idx="1"/>
          </p:nvPr>
        </p:nvSpPr>
        <p:spPr>
          <a:xfrm>
            <a:off x="693738" y="1854200"/>
            <a:ext cx="426402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C4451-0489-4600-9303-4B46C0E9F941}"/>
              </a:ext>
            </a:extLst>
          </p:cNvPr>
          <p:cNvSpPr>
            <a:spLocks noGrp="1"/>
          </p:cNvSpPr>
          <p:nvPr>
            <p:ph sz="half" idx="2"/>
          </p:nvPr>
        </p:nvSpPr>
        <p:spPr>
          <a:xfrm>
            <a:off x="693738" y="2762250"/>
            <a:ext cx="426402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97AC88-51F8-4F1A-B624-53D8DB176CEF}"/>
              </a:ext>
            </a:extLst>
          </p:cNvPr>
          <p:cNvSpPr>
            <a:spLocks noGrp="1"/>
          </p:cNvSpPr>
          <p:nvPr>
            <p:ph type="body" sz="quarter" idx="3"/>
          </p:nvPr>
        </p:nvSpPr>
        <p:spPr>
          <a:xfrm>
            <a:off x="5102225" y="1854200"/>
            <a:ext cx="42830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3BB3A-C75B-4354-BD6E-4F61520E7F91}"/>
              </a:ext>
            </a:extLst>
          </p:cNvPr>
          <p:cNvSpPr>
            <a:spLocks noGrp="1"/>
          </p:cNvSpPr>
          <p:nvPr>
            <p:ph sz="quarter" idx="4"/>
          </p:nvPr>
        </p:nvSpPr>
        <p:spPr>
          <a:xfrm>
            <a:off x="5102225" y="2762250"/>
            <a:ext cx="428307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8F5CBA-E16F-4768-AB74-EB362BBD1B57}"/>
              </a:ext>
            </a:extLst>
          </p:cNvPr>
          <p:cNvSpPr>
            <a:spLocks noGrp="1"/>
          </p:cNvSpPr>
          <p:nvPr>
            <p:ph type="dt" sz="half" idx="10"/>
          </p:nvPr>
        </p:nvSpPr>
        <p:spPr/>
        <p:txBody>
          <a:bodyPr/>
          <a:lstStyle/>
          <a:p>
            <a:pPr lvl="0"/>
            <a:endParaRPr lang="en-US" dirty="0"/>
          </a:p>
        </p:txBody>
      </p:sp>
      <p:sp>
        <p:nvSpPr>
          <p:cNvPr id="8" name="Footer Placeholder 7">
            <a:extLst>
              <a:ext uri="{FF2B5EF4-FFF2-40B4-BE49-F238E27FC236}">
                <a16:creationId xmlns:a16="http://schemas.microsoft.com/office/drawing/2014/main" id="{9A2C4A41-BB9C-451A-8C40-7C4746DDA605}"/>
              </a:ext>
            </a:extLst>
          </p:cNvPr>
          <p:cNvSpPr>
            <a:spLocks noGrp="1"/>
          </p:cNvSpPr>
          <p:nvPr>
            <p:ph type="ftr" sz="quarter" idx="11"/>
          </p:nvPr>
        </p:nvSpPr>
        <p:spPr/>
        <p:txBody>
          <a:bodyPr/>
          <a:lstStyle/>
          <a:p>
            <a:pPr lvl="0"/>
            <a:endParaRPr lang="en-US" dirty="0"/>
          </a:p>
        </p:txBody>
      </p:sp>
      <p:sp>
        <p:nvSpPr>
          <p:cNvPr id="9" name="Slide Number Placeholder 8">
            <a:extLst>
              <a:ext uri="{FF2B5EF4-FFF2-40B4-BE49-F238E27FC236}">
                <a16:creationId xmlns:a16="http://schemas.microsoft.com/office/drawing/2014/main" id="{217BD509-9D71-41E4-BE65-A5301EC2B4C2}"/>
              </a:ext>
            </a:extLst>
          </p:cNvPr>
          <p:cNvSpPr>
            <a:spLocks noGrp="1"/>
          </p:cNvSpPr>
          <p:nvPr>
            <p:ph type="sldNum" sz="quarter" idx="12"/>
          </p:nvPr>
        </p:nvSpPr>
        <p:spPr/>
        <p:txBody>
          <a:bodyPr/>
          <a:lstStyle/>
          <a:p>
            <a:pPr lvl="0"/>
            <a:fld id="{7EF76060-3FC5-4CBA-934A-A03BDEACC0B6}" type="slidenum">
              <a:t>‹#›</a:t>
            </a:fld>
            <a:endParaRPr lang="en-US" dirty="0"/>
          </a:p>
        </p:txBody>
      </p:sp>
    </p:spTree>
    <p:extLst>
      <p:ext uri="{BB962C8B-B14F-4D97-AF65-F5344CB8AC3E}">
        <p14:creationId xmlns:p14="http://schemas.microsoft.com/office/powerpoint/2010/main" val="773725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0489-9F44-43CE-A8FC-9CF5F36053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249049-5303-4307-947A-C1BE6A490E5F}"/>
              </a:ext>
            </a:extLst>
          </p:cNvPr>
          <p:cNvSpPr>
            <a:spLocks noGrp="1"/>
          </p:cNvSpPr>
          <p:nvPr>
            <p:ph type="dt" sz="half" idx="10"/>
          </p:nvPr>
        </p:nvSpPr>
        <p:spPr/>
        <p:txBody>
          <a:bodyPr/>
          <a:lstStyle/>
          <a:p>
            <a:pPr lvl="0"/>
            <a:endParaRPr lang="en-US" dirty="0"/>
          </a:p>
        </p:txBody>
      </p:sp>
      <p:sp>
        <p:nvSpPr>
          <p:cNvPr id="4" name="Footer Placeholder 3">
            <a:extLst>
              <a:ext uri="{FF2B5EF4-FFF2-40B4-BE49-F238E27FC236}">
                <a16:creationId xmlns:a16="http://schemas.microsoft.com/office/drawing/2014/main" id="{7083BBB1-5ED4-484B-9E57-0E40B3217295}"/>
              </a:ext>
            </a:extLst>
          </p:cNvPr>
          <p:cNvSpPr>
            <a:spLocks noGrp="1"/>
          </p:cNvSpPr>
          <p:nvPr>
            <p:ph type="ftr" sz="quarter" idx="11"/>
          </p:nvPr>
        </p:nvSpPr>
        <p:spPr/>
        <p:txBody>
          <a:bodyPr/>
          <a:lstStyle/>
          <a:p>
            <a:pPr lvl="0"/>
            <a:endParaRPr lang="en-US" dirty="0"/>
          </a:p>
        </p:txBody>
      </p:sp>
      <p:sp>
        <p:nvSpPr>
          <p:cNvPr id="5" name="Slide Number Placeholder 4">
            <a:extLst>
              <a:ext uri="{FF2B5EF4-FFF2-40B4-BE49-F238E27FC236}">
                <a16:creationId xmlns:a16="http://schemas.microsoft.com/office/drawing/2014/main" id="{1D847F9E-E042-4D01-9E87-9B145058D142}"/>
              </a:ext>
            </a:extLst>
          </p:cNvPr>
          <p:cNvSpPr>
            <a:spLocks noGrp="1"/>
          </p:cNvSpPr>
          <p:nvPr>
            <p:ph type="sldNum" sz="quarter" idx="12"/>
          </p:nvPr>
        </p:nvSpPr>
        <p:spPr/>
        <p:txBody>
          <a:bodyPr/>
          <a:lstStyle/>
          <a:p>
            <a:pPr lvl="0"/>
            <a:fld id="{1C780D3A-7ABF-46E3-A53C-CE735763531F}" type="slidenum">
              <a:t>‹#›</a:t>
            </a:fld>
            <a:endParaRPr lang="en-US" dirty="0"/>
          </a:p>
        </p:txBody>
      </p:sp>
    </p:spTree>
    <p:extLst>
      <p:ext uri="{BB962C8B-B14F-4D97-AF65-F5344CB8AC3E}">
        <p14:creationId xmlns:p14="http://schemas.microsoft.com/office/powerpoint/2010/main" val="1754476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0EB20-2A81-43E1-9B86-46CCDA585A6C}"/>
              </a:ext>
            </a:extLst>
          </p:cNvPr>
          <p:cNvSpPr>
            <a:spLocks noGrp="1"/>
          </p:cNvSpPr>
          <p:nvPr>
            <p:ph type="dt" sz="half" idx="10"/>
          </p:nvPr>
        </p:nvSpPr>
        <p:spPr/>
        <p:txBody>
          <a:bodyPr/>
          <a:lstStyle/>
          <a:p>
            <a:pPr lvl="0"/>
            <a:endParaRPr lang="en-US" dirty="0"/>
          </a:p>
        </p:txBody>
      </p:sp>
      <p:sp>
        <p:nvSpPr>
          <p:cNvPr id="3" name="Footer Placeholder 2">
            <a:extLst>
              <a:ext uri="{FF2B5EF4-FFF2-40B4-BE49-F238E27FC236}">
                <a16:creationId xmlns:a16="http://schemas.microsoft.com/office/drawing/2014/main" id="{DF50053A-91AD-4F36-9DDD-500E3F7514F9}"/>
              </a:ext>
            </a:extLst>
          </p:cNvPr>
          <p:cNvSpPr>
            <a:spLocks noGrp="1"/>
          </p:cNvSpPr>
          <p:nvPr>
            <p:ph type="ftr" sz="quarter" idx="11"/>
          </p:nvPr>
        </p:nvSpPr>
        <p:spPr/>
        <p:txBody>
          <a:bodyPr/>
          <a:lstStyle/>
          <a:p>
            <a:pPr lvl="0"/>
            <a:endParaRPr lang="en-US" dirty="0"/>
          </a:p>
        </p:txBody>
      </p:sp>
      <p:sp>
        <p:nvSpPr>
          <p:cNvPr id="4" name="Slide Number Placeholder 3">
            <a:extLst>
              <a:ext uri="{FF2B5EF4-FFF2-40B4-BE49-F238E27FC236}">
                <a16:creationId xmlns:a16="http://schemas.microsoft.com/office/drawing/2014/main" id="{EF7E6D97-B861-44A3-BCA0-E4B584913D54}"/>
              </a:ext>
            </a:extLst>
          </p:cNvPr>
          <p:cNvSpPr>
            <a:spLocks noGrp="1"/>
          </p:cNvSpPr>
          <p:nvPr>
            <p:ph type="sldNum" sz="quarter" idx="12"/>
          </p:nvPr>
        </p:nvSpPr>
        <p:spPr/>
        <p:txBody>
          <a:bodyPr/>
          <a:lstStyle/>
          <a:p>
            <a:pPr lvl="0"/>
            <a:fld id="{97A97430-8495-4FD0-80EC-A23F78D3B3DE}" type="slidenum">
              <a:t>‹#›</a:t>
            </a:fld>
            <a:endParaRPr lang="en-US" dirty="0"/>
          </a:p>
        </p:txBody>
      </p:sp>
    </p:spTree>
    <p:extLst>
      <p:ext uri="{BB962C8B-B14F-4D97-AF65-F5344CB8AC3E}">
        <p14:creationId xmlns:p14="http://schemas.microsoft.com/office/powerpoint/2010/main" val="94756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6E65-2A15-4945-B5B8-5DBD268BC56D}"/>
              </a:ext>
            </a:extLst>
          </p:cNvPr>
          <p:cNvSpPr>
            <a:spLocks noGrp="1"/>
          </p:cNvSpPr>
          <p:nvPr>
            <p:ph type="title"/>
          </p:nvPr>
        </p:nvSpPr>
        <p:spPr>
          <a:xfrm>
            <a:off x="687388" y="1885950"/>
            <a:ext cx="8691562" cy="31448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479AE-7A28-4126-9C21-FCBF66B0C1BF}"/>
              </a:ext>
            </a:extLst>
          </p:cNvPr>
          <p:cNvSpPr>
            <a:spLocks noGrp="1"/>
          </p:cNvSpPr>
          <p:nvPr>
            <p:ph type="body" idx="1"/>
          </p:nvPr>
        </p:nvSpPr>
        <p:spPr>
          <a:xfrm>
            <a:off x="687388" y="5060950"/>
            <a:ext cx="8691562"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81F26-F7F1-4FF8-84F5-72CCD210838A}"/>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1B18DE7F-658B-4C8F-ADA2-636E7AA8227B}"/>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860DC30D-5741-4F73-8934-A0FAC6C56C60}"/>
              </a:ext>
            </a:extLst>
          </p:cNvPr>
          <p:cNvSpPr>
            <a:spLocks noGrp="1"/>
          </p:cNvSpPr>
          <p:nvPr>
            <p:ph type="sldNum" sz="quarter" idx="12"/>
          </p:nvPr>
        </p:nvSpPr>
        <p:spPr/>
        <p:txBody>
          <a:bodyPr/>
          <a:lstStyle/>
          <a:p>
            <a:pPr lvl="0"/>
            <a:fld id="{85BB3715-CA6D-41D4-BCD4-209460DBF8EB}" type="slidenum">
              <a:t>‹#›</a:t>
            </a:fld>
            <a:endParaRPr lang="en-US" dirty="0"/>
          </a:p>
        </p:txBody>
      </p:sp>
    </p:spTree>
    <p:extLst>
      <p:ext uri="{BB962C8B-B14F-4D97-AF65-F5344CB8AC3E}">
        <p14:creationId xmlns:p14="http://schemas.microsoft.com/office/powerpoint/2010/main" val="2033638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A029-037D-4237-81EA-DC9C6A603018}"/>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B3DAD1-E8C5-4989-AD5B-960DC96B0B11}"/>
              </a:ext>
            </a:extLst>
          </p:cNvPr>
          <p:cNvSpPr>
            <a:spLocks noGrp="1"/>
          </p:cNvSpPr>
          <p:nvPr>
            <p:ph idx="1"/>
          </p:nvPr>
        </p:nvSpPr>
        <p:spPr>
          <a:xfrm>
            <a:off x="4284663" y="1089025"/>
            <a:ext cx="5100637"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A3DBBC-AE2A-4418-83CE-9FCEB659B030}"/>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DACC9-FDC3-405E-AA18-2BA2E89AA4B6}"/>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18711807-60FD-4782-B9E0-A22A7D715625}"/>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20854DEE-5EAB-42AD-9121-88EEB51B5768}"/>
              </a:ext>
            </a:extLst>
          </p:cNvPr>
          <p:cNvSpPr>
            <a:spLocks noGrp="1"/>
          </p:cNvSpPr>
          <p:nvPr>
            <p:ph type="sldNum" sz="quarter" idx="12"/>
          </p:nvPr>
        </p:nvSpPr>
        <p:spPr/>
        <p:txBody>
          <a:bodyPr/>
          <a:lstStyle/>
          <a:p>
            <a:pPr lvl="0"/>
            <a:fld id="{51175E73-47B4-44DA-9977-CC5049B49537}" type="slidenum">
              <a:t>‹#›</a:t>
            </a:fld>
            <a:endParaRPr lang="en-US" dirty="0"/>
          </a:p>
        </p:txBody>
      </p:sp>
    </p:spTree>
    <p:extLst>
      <p:ext uri="{BB962C8B-B14F-4D97-AF65-F5344CB8AC3E}">
        <p14:creationId xmlns:p14="http://schemas.microsoft.com/office/powerpoint/2010/main" val="3935036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3724-0E13-48A4-BFE0-52B3F03D5E33}"/>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F0CA3-7BAE-4681-995C-24A66D34A0E2}"/>
              </a:ext>
            </a:extLst>
          </p:cNvPr>
          <p:cNvSpPr>
            <a:spLocks noGrp="1"/>
          </p:cNvSpPr>
          <p:nvPr>
            <p:ph type="pic" idx="1"/>
          </p:nvPr>
        </p:nvSpPr>
        <p:spPr>
          <a:xfrm>
            <a:off x="4284663" y="1089025"/>
            <a:ext cx="5100637"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11C4A8C-DAA7-49DB-BB61-9972CBDDA399}"/>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00FFC-C62C-4E6B-B58B-CBA120BF8A10}"/>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7DDB1E00-9CEE-4078-BFF1-E6F65AA39E7F}"/>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057F7D0E-CC7C-4240-8E4F-C473951F6CDA}"/>
              </a:ext>
            </a:extLst>
          </p:cNvPr>
          <p:cNvSpPr>
            <a:spLocks noGrp="1"/>
          </p:cNvSpPr>
          <p:nvPr>
            <p:ph type="sldNum" sz="quarter" idx="12"/>
          </p:nvPr>
        </p:nvSpPr>
        <p:spPr/>
        <p:txBody>
          <a:bodyPr/>
          <a:lstStyle/>
          <a:p>
            <a:pPr lvl="0"/>
            <a:fld id="{5B959238-48F7-4E32-9C95-AFB91007735E}" type="slidenum">
              <a:t>‹#›</a:t>
            </a:fld>
            <a:endParaRPr lang="en-US" dirty="0"/>
          </a:p>
        </p:txBody>
      </p:sp>
    </p:spTree>
    <p:extLst>
      <p:ext uri="{BB962C8B-B14F-4D97-AF65-F5344CB8AC3E}">
        <p14:creationId xmlns:p14="http://schemas.microsoft.com/office/powerpoint/2010/main" val="9266922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C4C6-F4C3-480B-B8F8-F02E3DDED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D88F9B-B14E-4963-9DAA-88A3427829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9751F-4CBF-4472-86F2-7F1DBC66CE58}"/>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AFC1B444-0032-40CF-B362-659C7E930590}"/>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723C1CB4-274F-4854-87B9-FA80BC23FF1E}"/>
              </a:ext>
            </a:extLst>
          </p:cNvPr>
          <p:cNvSpPr>
            <a:spLocks noGrp="1"/>
          </p:cNvSpPr>
          <p:nvPr>
            <p:ph type="sldNum" sz="quarter" idx="12"/>
          </p:nvPr>
        </p:nvSpPr>
        <p:spPr/>
        <p:txBody>
          <a:bodyPr/>
          <a:lstStyle/>
          <a:p>
            <a:pPr lvl="0"/>
            <a:fld id="{7C1832B4-A6A5-4D9C-B57C-1587210BE025}" type="slidenum">
              <a:t>‹#›</a:t>
            </a:fld>
            <a:endParaRPr lang="en-US" dirty="0"/>
          </a:p>
        </p:txBody>
      </p:sp>
    </p:spTree>
    <p:extLst>
      <p:ext uri="{BB962C8B-B14F-4D97-AF65-F5344CB8AC3E}">
        <p14:creationId xmlns:p14="http://schemas.microsoft.com/office/powerpoint/2010/main" val="1713511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8598E-F993-41F7-BC74-D4E7B9487877}"/>
              </a:ext>
            </a:extLst>
          </p:cNvPr>
          <p:cNvSpPr>
            <a:spLocks noGrp="1"/>
          </p:cNvSpPr>
          <p:nvPr>
            <p:ph type="title" orient="vert"/>
          </p:nvPr>
        </p:nvSpPr>
        <p:spPr>
          <a:xfrm>
            <a:off x="6996113" y="1785938"/>
            <a:ext cx="2374900" cy="49815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12B23D-B01A-4445-84C7-87BA2AC913CB}"/>
              </a:ext>
            </a:extLst>
          </p:cNvPr>
          <p:cNvSpPr>
            <a:spLocks noGrp="1"/>
          </p:cNvSpPr>
          <p:nvPr>
            <p:ph type="body" orient="vert" idx="1"/>
          </p:nvPr>
        </p:nvSpPr>
        <p:spPr>
          <a:xfrm>
            <a:off x="-128588" y="1785938"/>
            <a:ext cx="6972301" cy="498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97E4D-0BED-47AE-ACB8-63A27B90ABA1}"/>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4BEA38A1-217D-418B-A980-E777DC1CA65D}"/>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318BAC7C-949C-4B5C-B0F6-3FCD685A0AF3}"/>
              </a:ext>
            </a:extLst>
          </p:cNvPr>
          <p:cNvSpPr>
            <a:spLocks noGrp="1"/>
          </p:cNvSpPr>
          <p:nvPr>
            <p:ph type="sldNum" sz="quarter" idx="12"/>
          </p:nvPr>
        </p:nvSpPr>
        <p:spPr/>
        <p:txBody>
          <a:bodyPr/>
          <a:lstStyle/>
          <a:p>
            <a:pPr lvl="0"/>
            <a:fld id="{51DAD621-5BED-4D2C-9AC3-2885F3BBB408}" type="slidenum">
              <a:t>‹#›</a:t>
            </a:fld>
            <a:endParaRPr lang="en-US" dirty="0"/>
          </a:p>
        </p:txBody>
      </p:sp>
    </p:spTree>
    <p:extLst>
      <p:ext uri="{BB962C8B-B14F-4D97-AF65-F5344CB8AC3E}">
        <p14:creationId xmlns:p14="http://schemas.microsoft.com/office/powerpoint/2010/main" val="11320826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EC1-2985-451D-B514-7571A9956BEB}"/>
              </a:ext>
            </a:extLst>
          </p:cNvPr>
          <p:cNvSpPr>
            <a:spLocks noGrp="1"/>
          </p:cNvSpPr>
          <p:nvPr>
            <p:ph type="ctrTitle"/>
          </p:nvPr>
        </p:nvSpPr>
        <p:spPr>
          <a:xfrm>
            <a:off x="1260475" y="1238250"/>
            <a:ext cx="7558088"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36F546-6F13-492B-8629-D77DF6D6E2D5}"/>
              </a:ext>
            </a:extLst>
          </p:cNvPr>
          <p:cNvSpPr>
            <a:spLocks noGrp="1"/>
          </p:cNvSpPr>
          <p:nvPr>
            <p:ph type="subTitle" idx="1"/>
          </p:nvPr>
        </p:nvSpPr>
        <p:spPr>
          <a:xfrm>
            <a:off x="1260475" y="3971925"/>
            <a:ext cx="7558088"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868C57-0520-4FBA-BB65-802AD8A5ABCD}"/>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2036C7DF-20A7-433D-88A7-DB3359DB327B}"/>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17CF05EF-4915-40E2-B250-9BC61E6EDD01}"/>
              </a:ext>
            </a:extLst>
          </p:cNvPr>
          <p:cNvSpPr>
            <a:spLocks noGrp="1"/>
          </p:cNvSpPr>
          <p:nvPr>
            <p:ph type="sldNum" sz="quarter" idx="12"/>
          </p:nvPr>
        </p:nvSpPr>
        <p:spPr/>
        <p:txBody>
          <a:bodyPr/>
          <a:lstStyle/>
          <a:p>
            <a:pPr lvl="0"/>
            <a:fld id="{DA0E91E8-1838-43CA-BD64-5A885AE51B9A}" type="slidenum">
              <a:t>‹#›</a:t>
            </a:fld>
            <a:endParaRPr lang="en-US" dirty="0"/>
          </a:p>
        </p:txBody>
      </p:sp>
    </p:spTree>
    <p:extLst>
      <p:ext uri="{BB962C8B-B14F-4D97-AF65-F5344CB8AC3E}">
        <p14:creationId xmlns:p14="http://schemas.microsoft.com/office/powerpoint/2010/main" val="3978819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8B53-B075-4E29-A042-6B985B6C1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24781-9107-4426-A62C-6B7C3FF6F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6382A-5260-407E-87D8-141226053669}"/>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86B6E3F0-8B3A-458B-BD7E-DF0D7530BE51}"/>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1BAC7855-5B08-46A7-A590-0E59221FE9B3}"/>
              </a:ext>
            </a:extLst>
          </p:cNvPr>
          <p:cNvSpPr>
            <a:spLocks noGrp="1"/>
          </p:cNvSpPr>
          <p:nvPr>
            <p:ph type="sldNum" sz="quarter" idx="12"/>
          </p:nvPr>
        </p:nvSpPr>
        <p:spPr/>
        <p:txBody>
          <a:bodyPr/>
          <a:lstStyle/>
          <a:p>
            <a:pPr lvl="0"/>
            <a:fld id="{71BA061E-AEC0-4176-999A-F2118DAABDB9}" type="slidenum">
              <a:t>‹#›</a:t>
            </a:fld>
            <a:endParaRPr lang="en-US" dirty="0"/>
          </a:p>
        </p:txBody>
      </p:sp>
    </p:spTree>
    <p:extLst>
      <p:ext uri="{BB962C8B-B14F-4D97-AF65-F5344CB8AC3E}">
        <p14:creationId xmlns:p14="http://schemas.microsoft.com/office/powerpoint/2010/main" val="3960557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0796-3DE4-474B-A70D-EEA9613433CD}"/>
              </a:ext>
            </a:extLst>
          </p:cNvPr>
          <p:cNvSpPr>
            <a:spLocks noGrp="1"/>
          </p:cNvSpPr>
          <p:nvPr>
            <p:ph type="title"/>
          </p:nvPr>
        </p:nvSpPr>
        <p:spPr>
          <a:xfrm>
            <a:off x="687388" y="1885950"/>
            <a:ext cx="8691562" cy="31448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DA933-3505-4454-B8E1-53DE51D50D0C}"/>
              </a:ext>
            </a:extLst>
          </p:cNvPr>
          <p:cNvSpPr>
            <a:spLocks noGrp="1"/>
          </p:cNvSpPr>
          <p:nvPr>
            <p:ph type="body" idx="1"/>
          </p:nvPr>
        </p:nvSpPr>
        <p:spPr>
          <a:xfrm>
            <a:off x="687388" y="5060950"/>
            <a:ext cx="8691562"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A398F7-4505-481F-83F9-B57CF8E00D7C}"/>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EDF0A8F1-D796-4E07-81B1-2727B1092DAC}"/>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83EDBD6C-2CCB-42F1-841C-1FBE4F326755}"/>
              </a:ext>
            </a:extLst>
          </p:cNvPr>
          <p:cNvSpPr>
            <a:spLocks noGrp="1"/>
          </p:cNvSpPr>
          <p:nvPr>
            <p:ph type="sldNum" sz="quarter" idx="12"/>
          </p:nvPr>
        </p:nvSpPr>
        <p:spPr/>
        <p:txBody>
          <a:bodyPr/>
          <a:lstStyle/>
          <a:p>
            <a:pPr lvl="0"/>
            <a:fld id="{2163EB16-5C6C-45E9-9409-5351B9C399EC}" type="slidenum">
              <a:t>‹#›</a:t>
            </a:fld>
            <a:endParaRPr lang="en-US" dirty="0"/>
          </a:p>
        </p:txBody>
      </p:sp>
    </p:spTree>
    <p:extLst>
      <p:ext uri="{BB962C8B-B14F-4D97-AF65-F5344CB8AC3E}">
        <p14:creationId xmlns:p14="http://schemas.microsoft.com/office/powerpoint/2010/main" val="28076433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E9AC-9D27-4069-BB05-2CD830D77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16A0D-85DC-4A49-8DF4-C81F2039D471}"/>
              </a:ext>
            </a:extLst>
          </p:cNvPr>
          <p:cNvSpPr>
            <a:spLocks noGrp="1"/>
          </p:cNvSpPr>
          <p:nvPr>
            <p:ph sz="half" idx="1"/>
          </p:nvPr>
        </p:nvSpPr>
        <p:spPr>
          <a:xfrm>
            <a:off x="604838" y="3533775"/>
            <a:ext cx="43576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F284C-D55D-4880-A713-D9385D9638BF}"/>
              </a:ext>
            </a:extLst>
          </p:cNvPr>
          <p:cNvSpPr>
            <a:spLocks noGrp="1"/>
          </p:cNvSpPr>
          <p:nvPr>
            <p:ph sz="half" idx="2"/>
          </p:nvPr>
        </p:nvSpPr>
        <p:spPr>
          <a:xfrm>
            <a:off x="5114925" y="3533775"/>
            <a:ext cx="4357688"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EC6A79-27AE-4AAA-A402-7CA55C050F75}"/>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DC90BBA6-0D69-4302-9312-BBA613C156A6}"/>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8E0D9130-9630-4C76-91B6-B0BE0B23CD60}"/>
              </a:ext>
            </a:extLst>
          </p:cNvPr>
          <p:cNvSpPr>
            <a:spLocks noGrp="1"/>
          </p:cNvSpPr>
          <p:nvPr>
            <p:ph type="sldNum" sz="quarter" idx="12"/>
          </p:nvPr>
        </p:nvSpPr>
        <p:spPr/>
        <p:txBody>
          <a:bodyPr/>
          <a:lstStyle/>
          <a:p>
            <a:pPr lvl="0"/>
            <a:fld id="{96A859FB-DA96-4543-9087-9611B031ED44}" type="slidenum">
              <a:t>‹#›</a:t>
            </a:fld>
            <a:endParaRPr lang="en-US" dirty="0"/>
          </a:p>
        </p:txBody>
      </p:sp>
    </p:spTree>
    <p:extLst>
      <p:ext uri="{BB962C8B-B14F-4D97-AF65-F5344CB8AC3E}">
        <p14:creationId xmlns:p14="http://schemas.microsoft.com/office/powerpoint/2010/main" val="22947172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BF44-6745-45D0-8E7A-9E7DF0774609}"/>
              </a:ext>
            </a:extLst>
          </p:cNvPr>
          <p:cNvSpPr>
            <a:spLocks noGrp="1"/>
          </p:cNvSpPr>
          <p:nvPr>
            <p:ph type="title"/>
          </p:nvPr>
        </p:nvSpPr>
        <p:spPr>
          <a:xfrm>
            <a:off x="693738" y="403225"/>
            <a:ext cx="8691562"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9015F9-5A2B-4C30-A27A-56C357493BEA}"/>
              </a:ext>
            </a:extLst>
          </p:cNvPr>
          <p:cNvSpPr>
            <a:spLocks noGrp="1"/>
          </p:cNvSpPr>
          <p:nvPr>
            <p:ph type="body" idx="1"/>
          </p:nvPr>
        </p:nvSpPr>
        <p:spPr>
          <a:xfrm>
            <a:off x="693738" y="1854200"/>
            <a:ext cx="426402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72869C-4343-4152-9D35-8BAE4876DC27}"/>
              </a:ext>
            </a:extLst>
          </p:cNvPr>
          <p:cNvSpPr>
            <a:spLocks noGrp="1"/>
          </p:cNvSpPr>
          <p:nvPr>
            <p:ph sz="half" idx="2"/>
          </p:nvPr>
        </p:nvSpPr>
        <p:spPr>
          <a:xfrm>
            <a:off x="693738" y="2762250"/>
            <a:ext cx="426402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A06CBC-3CD5-4AF2-8943-4A64221265E6}"/>
              </a:ext>
            </a:extLst>
          </p:cNvPr>
          <p:cNvSpPr>
            <a:spLocks noGrp="1"/>
          </p:cNvSpPr>
          <p:nvPr>
            <p:ph type="body" sz="quarter" idx="3"/>
          </p:nvPr>
        </p:nvSpPr>
        <p:spPr>
          <a:xfrm>
            <a:off x="5102225" y="1854200"/>
            <a:ext cx="42830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469A4-0506-40CE-86BD-BD6683B353C8}"/>
              </a:ext>
            </a:extLst>
          </p:cNvPr>
          <p:cNvSpPr>
            <a:spLocks noGrp="1"/>
          </p:cNvSpPr>
          <p:nvPr>
            <p:ph sz="quarter" idx="4"/>
          </p:nvPr>
        </p:nvSpPr>
        <p:spPr>
          <a:xfrm>
            <a:off x="5102225" y="2762250"/>
            <a:ext cx="428307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FDC26F-305D-4092-B550-87410DA732C9}"/>
              </a:ext>
            </a:extLst>
          </p:cNvPr>
          <p:cNvSpPr>
            <a:spLocks noGrp="1"/>
          </p:cNvSpPr>
          <p:nvPr>
            <p:ph type="dt" sz="half" idx="10"/>
          </p:nvPr>
        </p:nvSpPr>
        <p:spPr/>
        <p:txBody>
          <a:bodyPr/>
          <a:lstStyle/>
          <a:p>
            <a:pPr lvl="0"/>
            <a:endParaRPr lang="en-US" dirty="0"/>
          </a:p>
        </p:txBody>
      </p:sp>
      <p:sp>
        <p:nvSpPr>
          <p:cNvPr id="8" name="Footer Placeholder 7">
            <a:extLst>
              <a:ext uri="{FF2B5EF4-FFF2-40B4-BE49-F238E27FC236}">
                <a16:creationId xmlns:a16="http://schemas.microsoft.com/office/drawing/2014/main" id="{1F8969D4-B1AD-4595-971A-73AAF9AE74A6}"/>
              </a:ext>
            </a:extLst>
          </p:cNvPr>
          <p:cNvSpPr>
            <a:spLocks noGrp="1"/>
          </p:cNvSpPr>
          <p:nvPr>
            <p:ph type="ftr" sz="quarter" idx="11"/>
          </p:nvPr>
        </p:nvSpPr>
        <p:spPr/>
        <p:txBody>
          <a:bodyPr/>
          <a:lstStyle/>
          <a:p>
            <a:pPr lvl="0"/>
            <a:endParaRPr lang="en-US" dirty="0"/>
          </a:p>
        </p:txBody>
      </p:sp>
      <p:sp>
        <p:nvSpPr>
          <p:cNvPr id="9" name="Slide Number Placeholder 8">
            <a:extLst>
              <a:ext uri="{FF2B5EF4-FFF2-40B4-BE49-F238E27FC236}">
                <a16:creationId xmlns:a16="http://schemas.microsoft.com/office/drawing/2014/main" id="{25798457-744B-4BA8-8614-04D50264A06A}"/>
              </a:ext>
            </a:extLst>
          </p:cNvPr>
          <p:cNvSpPr>
            <a:spLocks noGrp="1"/>
          </p:cNvSpPr>
          <p:nvPr>
            <p:ph type="sldNum" sz="quarter" idx="12"/>
          </p:nvPr>
        </p:nvSpPr>
        <p:spPr/>
        <p:txBody>
          <a:bodyPr/>
          <a:lstStyle/>
          <a:p>
            <a:pPr lvl="0"/>
            <a:fld id="{251E5AC4-CDF1-43E0-8B5C-9DAC6EABCE83}" type="slidenum">
              <a:t>‹#›</a:t>
            </a:fld>
            <a:endParaRPr lang="en-US" dirty="0"/>
          </a:p>
        </p:txBody>
      </p:sp>
    </p:spTree>
    <p:extLst>
      <p:ext uri="{BB962C8B-B14F-4D97-AF65-F5344CB8AC3E}">
        <p14:creationId xmlns:p14="http://schemas.microsoft.com/office/powerpoint/2010/main" val="2234946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89F3-C89E-467E-86C1-6F71322803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A5CFC2-EDB4-46DA-91EA-6CAFC03679F1}"/>
              </a:ext>
            </a:extLst>
          </p:cNvPr>
          <p:cNvSpPr>
            <a:spLocks noGrp="1"/>
          </p:cNvSpPr>
          <p:nvPr>
            <p:ph type="dt" sz="half" idx="10"/>
          </p:nvPr>
        </p:nvSpPr>
        <p:spPr/>
        <p:txBody>
          <a:bodyPr/>
          <a:lstStyle/>
          <a:p>
            <a:pPr lvl="0"/>
            <a:endParaRPr lang="en-US" dirty="0"/>
          </a:p>
        </p:txBody>
      </p:sp>
      <p:sp>
        <p:nvSpPr>
          <p:cNvPr id="4" name="Footer Placeholder 3">
            <a:extLst>
              <a:ext uri="{FF2B5EF4-FFF2-40B4-BE49-F238E27FC236}">
                <a16:creationId xmlns:a16="http://schemas.microsoft.com/office/drawing/2014/main" id="{50EC85D2-C959-475E-A98D-244A9FCC747D}"/>
              </a:ext>
            </a:extLst>
          </p:cNvPr>
          <p:cNvSpPr>
            <a:spLocks noGrp="1"/>
          </p:cNvSpPr>
          <p:nvPr>
            <p:ph type="ftr" sz="quarter" idx="11"/>
          </p:nvPr>
        </p:nvSpPr>
        <p:spPr/>
        <p:txBody>
          <a:bodyPr/>
          <a:lstStyle/>
          <a:p>
            <a:pPr lvl="0"/>
            <a:endParaRPr lang="en-US" dirty="0"/>
          </a:p>
        </p:txBody>
      </p:sp>
      <p:sp>
        <p:nvSpPr>
          <p:cNvPr id="5" name="Slide Number Placeholder 4">
            <a:extLst>
              <a:ext uri="{FF2B5EF4-FFF2-40B4-BE49-F238E27FC236}">
                <a16:creationId xmlns:a16="http://schemas.microsoft.com/office/drawing/2014/main" id="{BF56672F-F8DA-4E18-B9A2-1CC51C7F5B65}"/>
              </a:ext>
            </a:extLst>
          </p:cNvPr>
          <p:cNvSpPr>
            <a:spLocks noGrp="1"/>
          </p:cNvSpPr>
          <p:nvPr>
            <p:ph type="sldNum" sz="quarter" idx="12"/>
          </p:nvPr>
        </p:nvSpPr>
        <p:spPr/>
        <p:txBody>
          <a:bodyPr/>
          <a:lstStyle/>
          <a:p>
            <a:pPr lvl="0"/>
            <a:fld id="{78A22419-34C6-4798-8A13-1C6D8BB39371}" type="slidenum">
              <a:t>‹#›</a:t>
            </a:fld>
            <a:endParaRPr lang="en-US" dirty="0"/>
          </a:p>
        </p:txBody>
      </p:sp>
    </p:spTree>
    <p:extLst>
      <p:ext uri="{BB962C8B-B14F-4D97-AF65-F5344CB8AC3E}">
        <p14:creationId xmlns:p14="http://schemas.microsoft.com/office/powerpoint/2010/main" val="100614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1F51-F2EC-42C1-AA22-D2AD784835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22812-9BAA-4DFC-9DFF-BFC98E04223D}"/>
              </a:ext>
            </a:extLst>
          </p:cNvPr>
          <p:cNvSpPr>
            <a:spLocks noGrp="1"/>
          </p:cNvSpPr>
          <p:nvPr>
            <p:ph sz="half" idx="1"/>
          </p:nvPr>
        </p:nvSpPr>
        <p:spPr>
          <a:xfrm>
            <a:off x="-217488" y="6456363"/>
            <a:ext cx="4357688" cy="4386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4D6B5-1CB1-4DB3-96D2-A3A50D6BF9BA}"/>
              </a:ext>
            </a:extLst>
          </p:cNvPr>
          <p:cNvSpPr>
            <a:spLocks noGrp="1"/>
          </p:cNvSpPr>
          <p:nvPr>
            <p:ph sz="half" idx="2"/>
          </p:nvPr>
        </p:nvSpPr>
        <p:spPr>
          <a:xfrm>
            <a:off x="4292600" y="6456363"/>
            <a:ext cx="4357688" cy="43862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5C4B5E-93FD-4D0A-B60A-B485B4D62C51}"/>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EAAE8F11-FB16-4DB3-8FAD-7F12B5133F52}"/>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6441931E-B55F-486B-BC6F-8C9A05C3573A}"/>
              </a:ext>
            </a:extLst>
          </p:cNvPr>
          <p:cNvSpPr>
            <a:spLocks noGrp="1"/>
          </p:cNvSpPr>
          <p:nvPr>
            <p:ph type="sldNum" sz="quarter" idx="12"/>
          </p:nvPr>
        </p:nvSpPr>
        <p:spPr/>
        <p:txBody>
          <a:bodyPr/>
          <a:lstStyle/>
          <a:p>
            <a:pPr lvl="0"/>
            <a:fld id="{80DDAC3E-7E07-4991-8C47-8E5A4A68E11D}" type="slidenum">
              <a:t>‹#›</a:t>
            </a:fld>
            <a:endParaRPr lang="en-US" dirty="0"/>
          </a:p>
        </p:txBody>
      </p:sp>
    </p:spTree>
    <p:extLst>
      <p:ext uri="{BB962C8B-B14F-4D97-AF65-F5344CB8AC3E}">
        <p14:creationId xmlns:p14="http://schemas.microsoft.com/office/powerpoint/2010/main" val="36811987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F34F3-6C58-447E-8BBA-A0B7CD80F5C1}"/>
              </a:ext>
            </a:extLst>
          </p:cNvPr>
          <p:cNvSpPr>
            <a:spLocks noGrp="1"/>
          </p:cNvSpPr>
          <p:nvPr>
            <p:ph type="dt" sz="half" idx="10"/>
          </p:nvPr>
        </p:nvSpPr>
        <p:spPr/>
        <p:txBody>
          <a:bodyPr/>
          <a:lstStyle/>
          <a:p>
            <a:pPr lvl="0"/>
            <a:endParaRPr lang="en-US" dirty="0"/>
          </a:p>
        </p:txBody>
      </p:sp>
      <p:sp>
        <p:nvSpPr>
          <p:cNvPr id="3" name="Footer Placeholder 2">
            <a:extLst>
              <a:ext uri="{FF2B5EF4-FFF2-40B4-BE49-F238E27FC236}">
                <a16:creationId xmlns:a16="http://schemas.microsoft.com/office/drawing/2014/main" id="{50DEAF6C-A493-4CD1-A537-B04BD79D2025}"/>
              </a:ext>
            </a:extLst>
          </p:cNvPr>
          <p:cNvSpPr>
            <a:spLocks noGrp="1"/>
          </p:cNvSpPr>
          <p:nvPr>
            <p:ph type="ftr" sz="quarter" idx="11"/>
          </p:nvPr>
        </p:nvSpPr>
        <p:spPr/>
        <p:txBody>
          <a:bodyPr/>
          <a:lstStyle/>
          <a:p>
            <a:pPr lvl="0"/>
            <a:endParaRPr lang="en-US" dirty="0"/>
          </a:p>
        </p:txBody>
      </p:sp>
      <p:sp>
        <p:nvSpPr>
          <p:cNvPr id="4" name="Slide Number Placeholder 3">
            <a:extLst>
              <a:ext uri="{FF2B5EF4-FFF2-40B4-BE49-F238E27FC236}">
                <a16:creationId xmlns:a16="http://schemas.microsoft.com/office/drawing/2014/main" id="{601B5A72-B242-4891-81C5-A3E95E02EB9D}"/>
              </a:ext>
            </a:extLst>
          </p:cNvPr>
          <p:cNvSpPr>
            <a:spLocks noGrp="1"/>
          </p:cNvSpPr>
          <p:nvPr>
            <p:ph type="sldNum" sz="quarter" idx="12"/>
          </p:nvPr>
        </p:nvSpPr>
        <p:spPr/>
        <p:txBody>
          <a:bodyPr/>
          <a:lstStyle/>
          <a:p>
            <a:pPr lvl="0"/>
            <a:fld id="{53507DCF-E7C1-4133-BF54-9EDF2B97EB42}" type="slidenum">
              <a:t>‹#›</a:t>
            </a:fld>
            <a:endParaRPr lang="en-US" dirty="0"/>
          </a:p>
        </p:txBody>
      </p:sp>
    </p:spTree>
    <p:extLst>
      <p:ext uri="{BB962C8B-B14F-4D97-AF65-F5344CB8AC3E}">
        <p14:creationId xmlns:p14="http://schemas.microsoft.com/office/powerpoint/2010/main" val="26949854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4168-0FF8-4DB8-87CD-F5E6D32D3C0F}"/>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9C7C6-131B-4ED5-97A2-764D9CDC52ED}"/>
              </a:ext>
            </a:extLst>
          </p:cNvPr>
          <p:cNvSpPr>
            <a:spLocks noGrp="1"/>
          </p:cNvSpPr>
          <p:nvPr>
            <p:ph idx="1"/>
          </p:nvPr>
        </p:nvSpPr>
        <p:spPr>
          <a:xfrm>
            <a:off x="4284663" y="1089025"/>
            <a:ext cx="5100637"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0EC54-AE20-4DCC-9F12-B3E411C83083}"/>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368ED-898C-465D-B718-01D39BEB8CB1}"/>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2E53990A-911E-4578-81F9-57A43DD553A1}"/>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DC06D3F0-1804-4926-A349-5DC22DA3346A}"/>
              </a:ext>
            </a:extLst>
          </p:cNvPr>
          <p:cNvSpPr>
            <a:spLocks noGrp="1"/>
          </p:cNvSpPr>
          <p:nvPr>
            <p:ph type="sldNum" sz="quarter" idx="12"/>
          </p:nvPr>
        </p:nvSpPr>
        <p:spPr/>
        <p:txBody>
          <a:bodyPr/>
          <a:lstStyle/>
          <a:p>
            <a:pPr lvl="0"/>
            <a:fld id="{649C828F-03E1-49D0-B6D6-BC6153B42E61}" type="slidenum">
              <a:t>‹#›</a:t>
            </a:fld>
            <a:endParaRPr lang="en-US" dirty="0"/>
          </a:p>
        </p:txBody>
      </p:sp>
    </p:spTree>
    <p:extLst>
      <p:ext uri="{BB962C8B-B14F-4D97-AF65-F5344CB8AC3E}">
        <p14:creationId xmlns:p14="http://schemas.microsoft.com/office/powerpoint/2010/main" val="41321327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8D37-CABE-4B83-8482-719691A62BAC}"/>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2A3095-ADEE-4FDC-8A40-BB9C8AA23C16}"/>
              </a:ext>
            </a:extLst>
          </p:cNvPr>
          <p:cNvSpPr>
            <a:spLocks noGrp="1"/>
          </p:cNvSpPr>
          <p:nvPr>
            <p:ph type="pic" idx="1"/>
          </p:nvPr>
        </p:nvSpPr>
        <p:spPr>
          <a:xfrm>
            <a:off x="4284663" y="1089025"/>
            <a:ext cx="5100637"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02AA7E-6E41-4E9E-8A28-B0112EFB9060}"/>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CAF3D-A259-44A1-8F32-9FF992C8F7D1}"/>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00AE0BAC-C25B-4538-85D2-63431C5CA387}"/>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90F11613-49B3-4172-A2BB-8E7205C294DF}"/>
              </a:ext>
            </a:extLst>
          </p:cNvPr>
          <p:cNvSpPr>
            <a:spLocks noGrp="1"/>
          </p:cNvSpPr>
          <p:nvPr>
            <p:ph type="sldNum" sz="quarter" idx="12"/>
          </p:nvPr>
        </p:nvSpPr>
        <p:spPr/>
        <p:txBody>
          <a:bodyPr/>
          <a:lstStyle/>
          <a:p>
            <a:pPr lvl="0"/>
            <a:fld id="{44BA63DB-159B-40CF-A754-333EEB116612}" type="slidenum">
              <a:t>‹#›</a:t>
            </a:fld>
            <a:endParaRPr lang="en-US" dirty="0"/>
          </a:p>
        </p:txBody>
      </p:sp>
    </p:spTree>
    <p:extLst>
      <p:ext uri="{BB962C8B-B14F-4D97-AF65-F5344CB8AC3E}">
        <p14:creationId xmlns:p14="http://schemas.microsoft.com/office/powerpoint/2010/main" val="2245880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1ACD-8330-454B-A529-BA2C0B4E2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9F8DB2-D613-49D2-95F0-6F7F85A3AF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4C839-842E-4CBD-8C32-B84F64B49FB8}"/>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E22C8F82-2FB0-4C4E-A765-B761E67B5E74}"/>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81321A26-EEE5-49FB-B073-E509D931EE4F}"/>
              </a:ext>
            </a:extLst>
          </p:cNvPr>
          <p:cNvSpPr>
            <a:spLocks noGrp="1"/>
          </p:cNvSpPr>
          <p:nvPr>
            <p:ph type="sldNum" sz="quarter" idx="12"/>
          </p:nvPr>
        </p:nvSpPr>
        <p:spPr/>
        <p:txBody>
          <a:bodyPr/>
          <a:lstStyle/>
          <a:p>
            <a:pPr lvl="0"/>
            <a:fld id="{BFE8CDBF-3519-40D8-A4D9-D490D2D1F42E}" type="slidenum">
              <a:t>‹#›</a:t>
            </a:fld>
            <a:endParaRPr lang="en-US" dirty="0"/>
          </a:p>
        </p:txBody>
      </p:sp>
    </p:spTree>
    <p:extLst>
      <p:ext uri="{BB962C8B-B14F-4D97-AF65-F5344CB8AC3E}">
        <p14:creationId xmlns:p14="http://schemas.microsoft.com/office/powerpoint/2010/main" val="30649203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D4647-2C63-49DC-98AE-46C6CBC2D2B7}"/>
              </a:ext>
            </a:extLst>
          </p:cNvPr>
          <p:cNvSpPr>
            <a:spLocks noGrp="1"/>
          </p:cNvSpPr>
          <p:nvPr>
            <p:ph type="title" orient="vert"/>
          </p:nvPr>
        </p:nvSpPr>
        <p:spPr>
          <a:xfrm>
            <a:off x="7072313" y="2686050"/>
            <a:ext cx="2400300" cy="5232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9026DF-FEA0-478F-A350-F15186BD8AC9}"/>
              </a:ext>
            </a:extLst>
          </p:cNvPr>
          <p:cNvSpPr>
            <a:spLocks noGrp="1"/>
          </p:cNvSpPr>
          <p:nvPr>
            <p:ph type="body" orient="vert" idx="1"/>
          </p:nvPr>
        </p:nvSpPr>
        <p:spPr>
          <a:xfrm>
            <a:off x="-130175" y="2686050"/>
            <a:ext cx="7050088" cy="523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F0257-EEAF-44A2-B5D1-F056FE5EC057}"/>
              </a:ext>
            </a:extLst>
          </p:cNvPr>
          <p:cNvSpPr>
            <a:spLocks noGrp="1"/>
          </p:cNvSpPr>
          <p:nvPr>
            <p:ph type="dt" sz="half" idx="10"/>
          </p:nvPr>
        </p:nvSpPr>
        <p:spPr/>
        <p:txBody>
          <a:bodyPr/>
          <a:lstStyle/>
          <a:p>
            <a:pPr lvl="0"/>
            <a:endParaRPr lang="en-US" dirty="0"/>
          </a:p>
        </p:txBody>
      </p:sp>
      <p:sp>
        <p:nvSpPr>
          <p:cNvPr id="5" name="Footer Placeholder 4">
            <a:extLst>
              <a:ext uri="{FF2B5EF4-FFF2-40B4-BE49-F238E27FC236}">
                <a16:creationId xmlns:a16="http://schemas.microsoft.com/office/drawing/2014/main" id="{ADAECF6D-E059-424C-A947-CC9988F2F61A}"/>
              </a:ext>
            </a:extLst>
          </p:cNvPr>
          <p:cNvSpPr>
            <a:spLocks noGrp="1"/>
          </p:cNvSpPr>
          <p:nvPr>
            <p:ph type="ftr" sz="quarter" idx="11"/>
          </p:nvPr>
        </p:nvSpPr>
        <p:spPr/>
        <p:txBody>
          <a:bodyPr/>
          <a:lstStyle/>
          <a:p>
            <a:pPr lvl="0"/>
            <a:endParaRPr lang="en-US" dirty="0"/>
          </a:p>
        </p:txBody>
      </p:sp>
      <p:sp>
        <p:nvSpPr>
          <p:cNvPr id="6" name="Slide Number Placeholder 5">
            <a:extLst>
              <a:ext uri="{FF2B5EF4-FFF2-40B4-BE49-F238E27FC236}">
                <a16:creationId xmlns:a16="http://schemas.microsoft.com/office/drawing/2014/main" id="{DC6C8EB6-3375-4C48-8F13-90E017521C8B}"/>
              </a:ext>
            </a:extLst>
          </p:cNvPr>
          <p:cNvSpPr>
            <a:spLocks noGrp="1"/>
          </p:cNvSpPr>
          <p:nvPr>
            <p:ph type="sldNum" sz="quarter" idx="12"/>
          </p:nvPr>
        </p:nvSpPr>
        <p:spPr/>
        <p:txBody>
          <a:bodyPr/>
          <a:lstStyle/>
          <a:p>
            <a:pPr lvl="0"/>
            <a:fld id="{91F83A74-DED7-49CC-8FB7-2E17E6D9B977}" type="slidenum">
              <a:t>‹#›</a:t>
            </a:fld>
            <a:endParaRPr lang="en-US" dirty="0"/>
          </a:p>
        </p:txBody>
      </p:sp>
    </p:spTree>
    <p:extLst>
      <p:ext uri="{BB962C8B-B14F-4D97-AF65-F5344CB8AC3E}">
        <p14:creationId xmlns:p14="http://schemas.microsoft.com/office/powerpoint/2010/main" val="117536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C7D2-7A6B-4FF1-B0E5-4F210E4A8BE7}"/>
              </a:ext>
            </a:extLst>
          </p:cNvPr>
          <p:cNvSpPr>
            <a:spLocks noGrp="1"/>
          </p:cNvSpPr>
          <p:nvPr>
            <p:ph type="title"/>
          </p:nvPr>
        </p:nvSpPr>
        <p:spPr>
          <a:xfrm>
            <a:off x="693738" y="403225"/>
            <a:ext cx="8691562"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8A6E5-62FD-4185-8B86-BC798E72C2BC}"/>
              </a:ext>
            </a:extLst>
          </p:cNvPr>
          <p:cNvSpPr>
            <a:spLocks noGrp="1"/>
          </p:cNvSpPr>
          <p:nvPr>
            <p:ph type="body" idx="1"/>
          </p:nvPr>
        </p:nvSpPr>
        <p:spPr>
          <a:xfrm>
            <a:off x="693738" y="1854200"/>
            <a:ext cx="426402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B3C9E-C63F-444A-B4EF-33E416FD2FDB}"/>
              </a:ext>
            </a:extLst>
          </p:cNvPr>
          <p:cNvSpPr>
            <a:spLocks noGrp="1"/>
          </p:cNvSpPr>
          <p:nvPr>
            <p:ph sz="half" idx="2"/>
          </p:nvPr>
        </p:nvSpPr>
        <p:spPr>
          <a:xfrm>
            <a:off x="693738" y="2762250"/>
            <a:ext cx="426402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22E7FB-663D-4752-AFF7-53870BDCC84A}"/>
              </a:ext>
            </a:extLst>
          </p:cNvPr>
          <p:cNvSpPr>
            <a:spLocks noGrp="1"/>
          </p:cNvSpPr>
          <p:nvPr>
            <p:ph type="body" sz="quarter" idx="3"/>
          </p:nvPr>
        </p:nvSpPr>
        <p:spPr>
          <a:xfrm>
            <a:off x="5102225" y="1854200"/>
            <a:ext cx="42830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D2EA4-61B5-44F8-934F-7A3393D002C0}"/>
              </a:ext>
            </a:extLst>
          </p:cNvPr>
          <p:cNvSpPr>
            <a:spLocks noGrp="1"/>
          </p:cNvSpPr>
          <p:nvPr>
            <p:ph sz="quarter" idx="4"/>
          </p:nvPr>
        </p:nvSpPr>
        <p:spPr>
          <a:xfrm>
            <a:off x="5102225" y="2762250"/>
            <a:ext cx="4283075" cy="406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37BBC6-96D9-4F39-878A-D814C9B2849A}"/>
              </a:ext>
            </a:extLst>
          </p:cNvPr>
          <p:cNvSpPr>
            <a:spLocks noGrp="1"/>
          </p:cNvSpPr>
          <p:nvPr>
            <p:ph type="dt" sz="half" idx="10"/>
          </p:nvPr>
        </p:nvSpPr>
        <p:spPr/>
        <p:txBody>
          <a:bodyPr/>
          <a:lstStyle/>
          <a:p>
            <a:pPr lvl="0"/>
            <a:endParaRPr lang="en-US" dirty="0"/>
          </a:p>
        </p:txBody>
      </p:sp>
      <p:sp>
        <p:nvSpPr>
          <p:cNvPr id="8" name="Footer Placeholder 7">
            <a:extLst>
              <a:ext uri="{FF2B5EF4-FFF2-40B4-BE49-F238E27FC236}">
                <a16:creationId xmlns:a16="http://schemas.microsoft.com/office/drawing/2014/main" id="{6862529A-23EE-4173-BD10-980E0661B426}"/>
              </a:ext>
            </a:extLst>
          </p:cNvPr>
          <p:cNvSpPr>
            <a:spLocks noGrp="1"/>
          </p:cNvSpPr>
          <p:nvPr>
            <p:ph type="ftr" sz="quarter" idx="11"/>
          </p:nvPr>
        </p:nvSpPr>
        <p:spPr/>
        <p:txBody>
          <a:bodyPr/>
          <a:lstStyle/>
          <a:p>
            <a:pPr lvl="0"/>
            <a:endParaRPr lang="en-US" dirty="0"/>
          </a:p>
        </p:txBody>
      </p:sp>
      <p:sp>
        <p:nvSpPr>
          <p:cNvPr id="9" name="Slide Number Placeholder 8">
            <a:extLst>
              <a:ext uri="{FF2B5EF4-FFF2-40B4-BE49-F238E27FC236}">
                <a16:creationId xmlns:a16="http://schemas.microsoft.com/office/drawing/2014/main" id="{520A70A6-8BA9-4070-BE7B-629577934845}"/>
              </a:ext>
            </a:extLst>
          </p:cNvPr>
          <p:cNvSpPr>
            <a:spLocks noGrp="1"/>
          </p:cNvSpPr>
          <p:nvPr>
            <p:ph type="sldNum" sz="quarter" idx="12"/>
          </p:nvPr>
        </p:nvSpPr>
        <p:spPr/>
        <p:txBody>
          <a:bodyPr/>
          <a:lstStyle/>
          <a:p>
            <a:pPr lvl="0"/>
            <a:fld id="{E75035A6-A62B-4A8F-975B-8CCD86E2652C}" type="slidenum">
              <a:t>‹#›</a:t>
            </a:fld>
            <a:endParaRPr lang="en-US" dirty="0"/>
          </a:p>
        </p:txBody>
      </p:sp>
    </p:spTree>
    <p:extLst>
      <p:ext uri="{BB962C8B-B14F-4D97-AF65-F5344CB8AC3E}">
        <p14:creationId xmlns:p14="http://schemas.microsoft.com/office/powerpoint/2010/main" val="325477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7666C-02C3-4F7C-B363-6056359F13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428CD6-886B-4C7C-9099-6C076201E36F}"/>
              </a:ext>
            </a:extLst>
          </p:cNvPr>
          <p:cNvSpPr>
            <a:spLocks noGrp="1"/>
          </p:cNvSpPr>
          <p:nvPr>
            <p:ph type="dt" sz="half" idx="10"/>
          </p:nvPr>
        </p:nvSpPr>
        <p:spPr/>
        <p:txBody>
          <a:bodyPr/>
          <a:lstStyle/>
          <a:p>
            <a:pPr lvl="0"/>
            <a:endParaRPr lang="en-US" dirty="0"/>
          </a:p>
        </p:txBody>
      </p:sp>
      <p:sp>
        <p:nvSpPr>
          <p:cNvPr id="4" name="Footer Placeholder 3">
            <a:extLst>
              <a:ext uri="{FF2B5EF4-FFF2-40B4-BE49-F238E27FC236}">
                <a16:creationId xmlns:a16="http://schemas.microsoft.com/office/drawing/2014/main" id="{90C06AD9-F6E3-4F95-B8A7-0943826EE661}"/>
              </a:ext>
            </a:extLst>
          </p:cNvPr>
          <p:cNvSpPr>
            <a:spLocks noGrp="1"/>
          </p:cNvSpPr>
          <p:nvPr>
            <p:ph type="ftr" sz="quarter" idx="11"/>
          </p:nvPr>
        </p:nvSpPr>
        <p:spPr/>
        <p:txBody>
          <a:bodyPr/>
          <a:lstStyle/>
          <a:p>
            <a:pPr lvl="0"/>
            <a:endParaRPr lang="en-US" dirty="0"/>
          </a:p>
        </p:txBody>
      </p:sp>
      <p:sp>
        <p:nvSpPr>
          <p:cNvPr id="5" name="Slide Number Placeholder 4">
            <a:extLst>
              <a:ext uri="{FF2B5EF4-FFF2-40B4-BE49-F238E27FC236}">
                <a16:creationId xmlns:a16="http://schemas.microsoft.com/office/drawing/2014/main" id="{C3DC5EF8-464B-444C-84D5-B37E56D2763A}"/>
              </a:ext>
            </a:extLst>
          </p:cNvPr>
          <p:cNvSpPr>
            <a:spLocks noGrp="1"/>
          </p:cNvSpPr>
          <p:nvPr>
            <p:ph type="sldNum" sz="quarter" idx="12"/>
          </p:nvPr>
        </p:nvSpPr>
        <p:spPr/>
        <p:txBody>
          <a:bodyPr/>
          <a:lstStyle/>
          <a:p>
            <a:pPr lvl="0"/>
            <a:fld id="{D37F861A-793A-4CCC-978D-03F8183A442F}" type="slidenum">
              <a:t>‹#›</a:t>
            </a:fld>
            <a:endParaRPr lang="en-US" dirty="0"/>
          </a:p>
        </p:txBody>
      </p:sp>
    </p:spTree>
    <p:extLst>
      <p:ext uri="{BB962C8B-B14F-4D97-AF65-F5344CB8AC3E}">
        <p14:creationId xmlns:p14="http://schemas.microsoft.com/office/powerpoint/2010/main" val="185019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73CC5-2E64-432F-AA21-6B803C32E320}"/>
              </a:ext>
            </a:extLst>
          </p:cNvPr>
          <p:cNvSpPr>
            <a:spLocks noGrp="1"/>
          </p:cNvSpPr>
          <p:nvPr>
            <p:ph type="dt" sz="half" idx="10"/>
          </p:nvPr>
        </p:nvSpPr>
        <p:spPr/>
        <p:txBody>
          <a:bodyPr/>
          <a:lstStyle/>
          <a:p>
            <a:pPr lvl="0"/>
            <a:endParaRPr lang="en-US" dirty="0"/>
          </a:p>
        </p:txBody>
      </p:sp>
      <p:sp>
        <p:nvSpPr>
          <p:cNvPr id="3" name="Footer Placeholder 2">
            <a:extLst>
              <a:ext uri="{FF2B5EF4-FFF2-40B4-BE49-F238E27FC236}">
                <a16:creationId xmlns:a16="http://schemas.microsoft.com/office/drawing/2014/main" id="{DA0AC315-69E1-46BC-9E42-98940AB52FB1}"/>
              </a:ext>
            </a:extLst>
          </p:cNvPr>
          <p:cNvSpPr>
            <a:spLocks noGrp="1"/>
          </p:cNvSpPr>
          <p:nvPr>
            <p:ph type="ftr" sz="quarter" idx="11"/>
          </p:nvPr>
        </p:nvSpPr>
        <p:spPr/>
        <p:txBody>
          <a:bodyPr/>
          <a:lstStyle/>
          <a:p>
            <a:pPr lvl="0"/>
            <a:endParaRPr lang="en-US" dirty="0"/>
          </a:p>
        </p:txBody>
      </p:sp>
      <p:sp>
        <p:nvSpPr>
          <p:cNvPr id="4" name="Slide Number Placeholder 3">
            <a:extLst>
              <a:ext uri="{FF2B5EF4-FFF2-40B4-BE49-F238E27FC236}">
                <a16:creationId xmlns:a16="http://schemas.microsoft.com/office/drawing/2014/main" id="{F4EF2C04-7B33-4E18-B766-64F90B96A8A8}"/>
              </a:ext>
            </a:extLst>
          </p:cNvPr>
          <p:cNvSpPr>
            <a:spLocks noGrp="1"/>
          </p:cNvSpPr>
          <p:nvPr>
            <p:ph type="sldNum" sz="quarter" idx="12"/>
          </p:nvPr>
        </p:nvSpPr>
        <p:spPr/>
        <p:txBody>
          <a:bodyPr/>
          <a:lstStyle/>
          <a:p>
            <a:pPr lvl="0"/>
            <a:fld id="{CC037B66-2380-4D65-8B2B-63B6A5E29863}" type="slidenum">
              <a:t>‹#›</a:t>
            </a:fld>
            <a:endParaRPr lang="en-US" dirty="0"/>
          </a:p>
        </p:txBody>
      </p:sp>
    </p:spTree>
    <p:extLst>
      <p:ext uri="{BB962C8B-B14F-4D97-AF65-F5344CB8AC3E}">
        <p14:creationId xmlns:p14="http://schemas.microsoft.com/office/powerpoint/2010/main" val="42671636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ED62-B217-4C70-982E-151DD5737651}"/>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2306B8-F3BD-4306-A71F-2DAC2A0AE9DA}"/>
              </a:ext>
            </a:extLst>
          </p:cNvPr>
          <p:cNvSpPr>
            <a:spLocks noGrp="1"/>
          </p:cNvSpPr>
          <p:nvPr>
            <p:ph idx="1"/>
          </p:nvPr>
        </p:nvSpPr>
        <p:spPr>
          <a:xfrm>
            <a:off x="4284663" y="1089025"/>
            <a:ext cx="5100637"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E3998-13FE-487C-AB40-D6CC8E1CD7EA}"/>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9CAA7-7863-401D-8628-DD7CEE3B9D54}"/>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6093AF29-0DEA-4825-B93C-CEBFFC4AC140}"/>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451995D1-E6C1-42E0-874C-05C525058626}"/>
              </a:ext>
            </a:extLst>
          </p:cNvPr>
          <p:cNvSpPr>
            <a:spLocks noGrp="1"/>
          </p:cNvSpPr>
          <p:nvPr>
            <p:ph type="sldNum" sz="quarter" idx="12"/>
          </p:nvPr>
        </p:nvSpPr>
        <p:spPr/>
        <p:txBody>
          <a:bodyPr/>
          <a:lstStyle/>
          <a:p>
            <a:pPr lvl="0"/>
            <a:fld id="{26AFDFA0-A02E-487A-9011-319AE9C0B092}" type="slidenum">
              <a:t>‹#›</a:t>
            </a:fld>
            <a:endParaRPr lang="en-US" dirty="0"/>
          </a:p>
        </p:txBody>
      </p:sp>
    </p:spTree>
    <p:extLst>
      <p:ext uri="{BB962C8B-B14F-4D97-AF65-F5344CB8AC3E}">
        <p14:creationId xmlns:p14="http://schemas.microsoft.com/office/powerpoint/2010/main" val="322321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0AF6-EC3E-4B56-99D9-4AC5C1AA5B3D}"/>
              </a:ext>
            </a:extLst>
          </p:cNvPr>
          <p:cNvSpPr>
            <a:spLocks noGrp="1"/>
          </p:cNvSpPr>
          <p:nvPr>
            <p:ph type="title"/>
          </p:nvPr>
        </p:nvSpPr>
        <p:spPr>
          <a:xfrm>
            <a:off x="693738" y="504825"/>
            <a:ext cx="3251200" cy="17637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94F27-0A1E-44B1-B0DC-53B3F74B0E24}"/>
              </a:ext>
            </a:extLst>
          </p:cNvPr>
          <p:cNvSpPr>
            <a:spLocks noGrp="1"/>
          </p:cNvSpPr>
          <p:nvPr>
            <p:ph type="pic" idx="1"/>
          </p:nvPr>
        </p:nvSpPr>
        <p:spPr>
          <a:xfrm>
            <a:off x="4284663" y="1089025"/>
            <a:ext cx="5100637"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B134D41-D9A9-4C59-B82F-E29F898D4742}"/>
              </a:ext>
            </a:extLst>
          </p:cNvPr>
          <p:cNvSpPr>
            <a:spLocks noGrp="1"/>
          </p:cNvSpPr>
          <p:nvPr>
            <p:ph type="body" sz="half" idx="2"/>
          </p:nvPr>
        </p:nvSpPr>
        <p:spPr>
          <a:xfrm>
            <a:off x="693738" y="2268538"/>
            <a:ext cx="3251200" cy="420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5CD21-D238-4EDD-BB40-116E54D8D5C6}"/>
              </a:ext>
            </a:extLst>
          </p:cNvPr>
          <p:cNvSpPr>
            <a:spLocks noGrp="1"/>
          </p:cNvSpPr>
          <p:nvPr>
            <p:ph type="dt" sz="half" idx="10"/>
          </p:nvPr>
        </p:nvSpPr>
        <p:spPr/>
        <p:txBody>
          <a:bodyPr/>
          <a:lstStyle/>
          <a:p>
            <a:pPr lvl="0"/>
            <a:endParaRPr lang="en-US" dirty="0"/>
          </a:p>
        </p:txBody>
      </p:sp>
      <p:sp>
        <p:nvSpPr>
          <p:cNvPr id="6" name="Footer Placeholder 5">
            <a:extLst>
              <a:ext uri="{FF2B5EF4-FFF2-40B4-BE49-F238E27FC236}">
                <a16:creationId xmlns:a16="http://schemas.microsoft.com/office/drawing/2014/main" id="{663596D9-1F47-4AC1-9189-5E0E3D10283A}"/>
              </a:ext>
            </a:extLst>
          </p:cNvPr>
          <p:cNvSpPr>
            <a:spLocks noGrp="1"/>
          </p:cNvSpPr>
          <p:nvPr>
            <p:ph type="ftr" sz="quarter" idx="11"/>
          </p:nvPr>
        </p:nvSpPr>
        <p:spPr/>
        <p:txBody>
          <a:bodyPr/>
          <a:lstStyle/>
          <a:p>
            <a:pPr lvl="0"/>
            <a:endParaRPr lang="en-US" dirty="0"/>
          </a:p>
        </p:txBody>
      </p:sp>
      <p:sp>
        <p:nvSpPr>
          <p:cNvPr id="7" name="Slide Number Placeholder 6">
            <a:extLst>
              <a:ext uri="{FF2B5EF4-FFF2-40B4-BE49-F238E27FC236}">
                <a16:creationId xmlns:a16="http://schemas.microsoft.com/office/drawing/2014/main" id="{6B49915A-D52F-4AB4-BE80-6C40DFD5BE11}"/>
              </a:ext>
            </a:extLst>
          </p:cNvPr>
          <p:cNvSpPr>
            <a:spLocks noGrp="1"/>
          </p:cNvSpPr>
          <p:nvPr>
            <p:ph type="sldNum" sz="quarter" idx="12"/>
          </p:nvPr>
        </p:nvSpPr>
        <p:spPr/>
        <p:txBody>
          <a:bodyPr/>
          <a:lstStyle/>
          <a:p>
            <a:pPr lvl="0"/>
            <a:fld id="{23435DA1-493A-4049-89F6-E98A16A26938}" type="slidenum">
              <a:t>‹#›</a:t>
            </a:fld>
            <a:endParaRPr lang="en-US" dirty="0"/>
          </a:p>
        </p:txBody>
      </p:sp>
    </p:spTree>
    <p:extLst>
      <p:ext uri="{BB962C8B-B14F-4D97-AF65-F5344CB8AC3E}">
        <p14:creationId xmlns:p14="http://schemas.microsoft.com/office/powerpoint/2010/main" val="165552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E3775B6-B554-422B-99C0-EF337CD9E166}"/>
              </a:ext>
            </a:extLst>
          </p:cNvPr>
          <p:cNvSpPr/>
          <p:nvPr/>
        </p:nvSpPr>
        <p:spPr>
          <a:xfrm>
            <a:off x="0" y="0"/>
            <a:ext cx="10076400" cy="5670360"/>
          </a:xfrm>
          <a:custGeom>
            <a:avLst/>
            <a:gdLst/>
            <a:ahLst/>
            <a:cxnLst>
              <a:cxn ang="3cd4">
                <a:pos x="hc" y="t"/>
              </a:cxn>
              <a:cxn ang="cd2">
                <a:pos x="l" y="vc"/>
              </a:cxn>
              <a:cxn ang="cd4">
                <a:pos x="hc" y="b"/>
              </a:cxn>
              <a:cxn ang="0">
                <a:pos x="r" y="vc"/>
              </a:cxn>
            </a:cxnLst>
            <a:rect l="l" t="t" r="r" b="b"/>
            <a:pathLst>
              <a:path w="27991" h="15752">
                <a:moveTo>
                  <a:pt x="0" y="15752"/>
                </a:moveTo>
                <a:lnTo>
                  <a:pt x="0" y="0"/>
                </a:lnTo>
                <a:lnTo>
                  <a:pt x="27991" y="0"/>
                </a:lnTo>
                <a:lnTo>
                  <a:pt x="27991" y="10417"/>
                </a:lnTo>
                <a:close/>
              </a:path>
            </a:pathLst>
          </a:custGeom>
          <a:solidFill>
            <a:srgbClr val="E0E0E0"/>
          </a:solidFill>
          <a:ln>
            <a:noFill/>
            <a:prstDash val="solid"/>
          </a:ln>
        </p:spPr>
        <p:txBody>
          <a:bodyPr lIns="0" tIns="0" rIns="0" bIns="0" anchor="ctr" anchorCtr="0"/>
          <a:lstStyle/>
          <a:p>
            <a:pPr lvl="0" algn="r" hangingPunct="0">
              <a:buNone/>
              <a:tabLst/>
            </a:pPr>
            <a:endParaRPr lang="en-US" sz="1400" b="0" kern="1200" dirty="0">
              <a:latin typeface="Liberation Sans Narrow" pitchFamily="34"/>
              <a:ea typeface="DejaVu Sans" pitchFamily="2"/>
              <a:cs typeface="DejaVu Sans" pitchFamily="2"/>
            </a:endParaRPr>
          </a:p>
        </p:txBody>
      </p:sp>
      <p:sp>
        <p:nvSpPr>
          <p:cNvPr id="3" name="Title Placeholder 2">
            <a:extLst>
              <a:ext uri="{FF2B5EF4-FFF2-40B4-BE49-F238E27FC236}">
                <a16:creationId xmlns:a16="http://schemas.microsoft.com/office/drawing/2014/main" id="{9F5D8CCF-82BA-4B74-94EC-50BAB7AC177B}"/>
              </a:ext>
            </a:extLst>
          </p:cNvPr>
          <p:cNvSpPr txBox="1">
            <a:spLocks noGrp="1"/>
          </p:cNvSpPr>
          <p:nvPr>
            <p:ph type="title"/>
          </p:nvPr>
        </p:nvSpPr>
        <p:spPr>
          <a:xfrm rot="648600">
            <a:off x="267338" y="5170427"/>
            <a:ext cx="9069120" cy="1262520"/>
          </a:xfrm>
          <a:prstGeom prst="rect">
            <a:avLst/>
          </a:prstGeom>
          <a:noFill/>
          <a:ln>
            <a:noFill/>
          </a:ln>
        </p:spPr>
        <p:txBody>
          <a:bodyPr lIns="0" tIns="0" rIns="0" bIns="0" anchor="ctr">
            <a:noAutofit/>
          </a:bodyPr>
          <a:lstStyle/>
          <a:p>
            <a:pPr lvl="0"/>
            <a:r>
              <a:rPr lang="en-US"/>
              <a:t>Cliquez pour éditer le format du texte-titre</a:t>
            </a:r>
          </a:p>
        </p:txBody>
      </p:sp>
      <p:sp>
        <p:nvSpPr>
          <p:cNvPr id="4" name="Text Placeholder 3">
            <a:extLst>
              <a:ext uri="{FF2B5EF4-FFF2-40B4-BE49-F238E27FC236}">
                <a16:creationId xmlns:a16="http://schemas.microsoft.com/office/drawing/2014/main" id="{4077621B-7141-46C2-9415-5471AAE2B67F}"/>
              </a:ext>
            </a:extLst>
          </p:cNvPr>
          <p:cNvSpPr txBox="1">
            <a:spLocks noGrp="1"/>
          </p:cNvSpPr>
          <p:nvPr>
            <p:ph type="body" idx="1"/>
          </p:nvPr>
        </p:nvSpPr>
        <p:spPr>
          <a:xfrm rot="648600">
            <a:off x="-217451" y="6456529"/>
            <a:ext cx="8867520" cy="438588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5D7A2-A238-46FD-B3A1-372C374DAB35}"/>
              </a:ext>
            </a:extLst>
          </p:cNvPr>
          <p:cNvSpPr txBox="1">
            <a:spLocks noGrp="1"/>
          </p:cNvSpPr>
          <p:nvPr>
            <p:ph type="dt" sz="half" idx="2"/>
          </p:nvPr>
        </p:nvSpPr>
        <p:spPr>
          <a:xfrm>
            <a:off x="7017479" y="6553799"/>
            <a:ext cx="287892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endParaRPr lang="en-US" dirty="0"/>
          </a:p>
        </p:txBody>
      </p:sp>
      <p:sp>
        <p:nvSpPr>
          <p:cNvPr id="6" name="Footer Placeholder 5">
            <a:extLst>
              <a:ext uri="{FF2B5EF4-FFF2-40B4-BE49-F238E27FC236}">
                <a16:creationId xmlns:a16="http://schemas.microsoft.com/office/drawing/2014/main" id="{19359106-6720-4F19-88EF-189BD696DA60}"/>
              </a:ext>
            </a:extLst>
          </p:cNvPr>
          <p:cNvSpPr txBox="1">
            <a:spLocks noGrp="1"/>
          </p:cNvSpPr>
          <p:nvPr>
            <p:ph type="ftr" sz="quarter" idx="3"/>
          </p:nvPr>
        </p:nvSpPr>
        <p:spPr>
          <a:xfrm>
            <a:off x="5578200" y="6841800"/>
            <a:ext cx="431856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Narrow" pitchFamily="34"/>
                <a:ea typeface="DejaVu Sans" pitchFamily="2"/>
                <a:cs typeface="DejaVu Sans" pitchFamily="2"/>
              </a:defRPr>
            </a:lvl1pPr>
          </a:lstStyle>
          <a:p>
            <a:pPr lvl="0"/>
            <a:endParaRPr lang="en-US" dirty="0"/>
          </a:p>
        </p:txBody>
      </p:sp>
      <p:sp>
        <p:nvSpPr>
          <p:cNvPr id="7" name="Slide Number Placeholder 6">
            <a:extLst>
              <a:ext uri="{FF2B5EF4-FFF2-40B4-BE49-F238E27FC236}">
                <a16:creationId xmlns:a16="http://schemas.microsoft.com/office/drawing/2014/main" id="{3640A984-F6AE-4F79-8AA2-0B187371A36E}"/>
              </a:ext>
            </a:extLst>
          </p:cNvPr>
          <p:cNvSpPr txBox="1">
            <a:spLocks noGrp="1"/>
          </p:cNvSpPr>
          <p:nvPr>
            <p:ph type="sldNum" sz="quarter" idx="4"/>
          </p:nvPr>
        </p:nvSpPr>
        <p:spPr>
          <a:xfrm>
            <a:off x="7377479" y="6121440"/>
            <a:ext cx="2519280" cy="522000"/>
          </a:xfrm>
          <a:prstGeom prst="rect">
            <a:avLst/>
          </a:prstGeom>
          <a:noFill/>
          <a:ln>
            <a:noFill/>
          </a:ln>
        </p:spPr>
        <p:txBody>
          <a:bodyPr lIns="0" tIns="0" rIns="0" bIns="0" anchorCtr="0">
            <a:noAutofit/>
          </a:bodyPr>
          <a:lstStyle>
            <a:lvl1pPr lvl="0" algn="r" hangingPunct="0">
              <a:buNone/>
              <a:tabLst/>
              <a:defRPr lang="en-US" sz="2600" b="0" kern="1200">
                <a:latin typeface="Liberation Sans Narrow" pitchFamily="34"/>
                <a:ea typeface="DejaVu Sans" pitchFamily="2"/>
                <a:cs typeface="DejaVu Sans" pitchFamily="2"/>
              </a:defRPr>
            </a:lvl1pPr>
          </a:lstStyle>
          <a:p>
            <a:pPr lvl="0"/>
            <a:fld id="{091CFC13-B71E-45B2-A0E0-84C731683B24}"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ctr" hangingPunct="0">
        <a:buNone/>
        <a:tabLst/>
        <a:defRPr lang="en-US" sz="7500" b="1" i="0" u="none" strike="noStrike" kern="1200">
          <a:ln>
            <a:noFill/>
          </a:ln>
          <a:latin typeface="Liberation Sans" pitchFamily="34"/>
          <a:ea typeface="DejaVu Sans" pitchFamily="2"/>
          <a:cs typeface="DejaVu Sans" pitchFamily="2"/>
        </a:defRPr>
      </a:lvl1pPr>
    </p:titleStyle>
    <p:bodyStyle>
      <a:lvl1pPr marL="0" marR="0" indent="0" algn="ctr" hangingPunct="0">
        <a:spcBef>
          <a:spcPts val="0"/>
        </a:spcBef>
        <a:spcAft>
          <a:spcPts val="1579"/>
        </a:spcAft>
        <a:tabLst/>
        <a:defRPr lang="en-US" sz="360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0E1B6B2-2046-4DC9-A00A-2830D08E616E}"/>
              </a:ext>
            </a:extLst>
          </p:cNvPr>
          <p:cNvSpPr/>
          <p:nvPr/>
        </p:nvSpPr>
        <p:spPr>
          <a:xfrm>
            <a:off x="1096920" y="5853599"/>
            <a:ext cx="8979480" cy="1707840"/>
          </a:xfrm>
          <a:custGeom>
            <a:avLst/>
            <a:gdLst/>
            <a:ahLst/>
            <a:cxnLst>
              <a:cxn ang="3cd4">
                <a:pos x="hc" y="t"/>
              </a:cxn>
              <a:cxn ang="cd2">
                <a:pos x="l" y="vc"/>
              </a:cxn>
              <a:cxn ang="cd4">
                <a:pos x="hc" y="b"/>
              </a:cxn>
              <a:cxn ang="0">
                <a:pos x="r" y="vc"/>
              </a:cxn>
            </a:cxnLst>
            <a:rect l="l" t="t" r="r" b="b"/>
            <a:pathLst>
              <a:path w="24944" h="4745">
                <a:moveTo>
                  <a:pt x="0" y="4745"/>
                </a:moveTo>
                <a:lnTo>
                  <a:pt x="24943" y="4744"/>
                </a:lnTo>
                <a:lnTo>
                  <a:pt x="24944" y="0"/>
                </a:lnTo>
                <a:close/>
              </a:path>
            </a:pathLst>
          </a:custGeom>
          <a:solidFill>
            <a:srgbClr val="E0E0E0"/>
          </a:solid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3" name="Freeform: Shape 2">
            <a:extLst>
              <a:ext uri="{FF2B5EF4-FFF2-40B4-BE49-F238E27FC236}">
                <a16:creationId xmlns:a16="http://schemas.microsoft.com/office/drawing/2014/main" id="{1A48ED8B-1A89-46CA-A4DD-F7E2A1633476}"/>
              </a:ext>
            </a:extLst>
          </p:cNvPr>
          <p:cNvSpPr/>
          <p:nvPr/>
        </p:nvSpPr>
        <p:spPr>
          <a:xfrm>
            <a:off x="0" y="0"/>
            <a:ext cx="10076400" cy="2012400"/>
          </a:xfrm>
          <a:custGeom>
            <a:avLst/>
            <a:gdLst/>
            <a:ahLst/>
            <a:cxnLst>
              <a:cxn ang="3cd4">
                <a:pos x="hc" y="t"/>
              </a:cxn>
              <a:cxn ang="cd2">
                <a:pos x="l" y="vc"/>
              </a:cxn>
              <a:cxn ang="cd4">
                <a:pos x="hc" y="b"/>
              </a:cxn>
              <a:cxn ang="0">
                <a:pos x="r" y="vc"/>
              </a:cxn>
            </a:cxnLst>
            <a:rect l="l" t="t" r="r" b="b"/>
            <a:pathLst>
              <a:path w="27991" h="5591">
                <a:moveTo>
                  <a:pt x="0" y="5591"/>
                </a:moveTo>
                <a:lnTo>
                  <a:pt x="0" y="0"/>
                </a:lnTo>
                <a:lnTo>
                  <a:pt x="27991" y="0"/>
                </a:lnTo>
                <a:lnTo>
                  <a:pt x="27991" y="255"/>
                </a:lnTo>
                <a:close/>
              </a:path>
            </a:pathLst>
          </a:custGeom>
          <a:solidFill>
            <a:srgbClr val="E0E0E0"/>
          </a:solid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4" name="Title Placeholder 3">
            <a:extLst>
              <a:ext uri="{FF2B5EF4-FFF2-40B4-BE49-F238E27FC236}">
                <a16:creationId xmlns:a16="http://schemas.microsoft.com/office/drawing/2014/main" id="{9CF26CED-19EB-4805-9955-1E015DF43EDA}"/>
              </a:ext>
            </a:extLst>
          </p:cNvPr>
          <p:cNvSpPr txBox="1">
            <a:spLocks noGrp="1"/>
          </p:cNvSpPr>
          <p:nvPr>
            <p:ph type="title"/>
          </p:nvPr>
        </p:nvSpPr>
        <p:spPr>
          <a:xfrm rot="648600">
            <a:off x="-130822" y="1484027"/>
            <a:ext cx="9069120" cy="1262520"/>
          </a:xfrm>
          <a:prstGeom prst="rect">
            <a:avLst/>
          </a:prstGeom>
          <a:noFill/>
          <a:ln>
            <a:noFill/>
          </a:ln>
        </p:spPr>
        <p:txBody>
          <a:bodyPr lIns="0" tIns="0" rIns="0" bIns="0" anchor="ctr"/>
          <a:lstStyle/>
          <a:p>
            <a:endParaRPr lang="en-US"/>
          </a:p>
        </p:txBody>
      </p:sp>
      <p:sp>
        <p:nvSpPr>
          <p:cNvPr id="5" name="Text Placeholder 4">
            <a:extLst>
              <a:ext uri="{FF2B5EF4-FFF2-40B4-BE49-F238E27FC236}">
                <a16:creationId xmlns:a16="http://schemas.microsoft.com/office/drawing/2014/main" id="{5E32E641-981B-4384-889D-DCA70463B2CF}"/>
              </a:ext>
            </a:extLst>
          </p:cNvPr>
          <p:cNvSpPr txBox="1">
            <a:spLocks noGrp="1"/>
          </p:cNvSpPr>
          <p:nvPr>
            <p:ph type="body" idx="1"/>
          </p:nvPr>
        </p:nvSpPr>
        <p:spPr>
          <a:xfrm>
            <a:off x="503280" y="2021039"/>
            <a:ext cx="8867160" cy="438588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788207EA-9BEF-4C0F-BBA9-06E743564EF1}"/>
              </a:ext>
            </a:extLst>
          </p:cNvPr>
          <p:cNvSpPr txBox="1">
            <a:spLocks noGrp="1"/>
          </p:cNvSpPr>
          <p:nvPr>
            <p:ph type="dt" sz="half" idx="2"/>
          </p:nvPr>
        </p:nvSpPr>
        <p:spPr>
          <a:xfrm>
            <a:off x="7017479" y="6553799"/>
            <a:ext cx="287892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7" name="Footer Placeholder 6">
            <a:extLst>
              <a:ext uri="{FF2B5EF4-FFF2-40B4-BE49-F238E27FC236}">
                <a16:creationId xmlns:a16="http://schemas.microsoft.com/office/drawing/2014/main" id="{A7E9FAD2-B1A3-4E20-B067-1A7408EBCB4D}"/>
              </a:ext>
            </a:extLst>
          </p:cNvPr>
          <p:cNvSpPr txBox="1">
            <a:spLocks noGrp="1"/>
          </p:cNvSpPr>
          <p:nvPr>
            <p:ph type="ftr" sz="quarter" idx="3"/>
          </p:nvPr>
        </p:nvSpPr>
        <p:spPr>
          <a:xfrm>
            <a:off x="5578200" y="6841800"/>
            <a:ext cx="431856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8" name="Slide Number Placeholder 7">
            <a:extLst>
              <a:ext uri="{FF2B5EF4-FFF2-40B4-BE49-F238E27FC236}">
                <a16:creationId xmlns:a16="http://schemas.microsoft.com/office/drawing/2014/main" id="{054CAA9C-1F95-433C-97B0-1DFD20CEDB2B}"/>
              </a:ext>
            </a:extLst>
          </p:cNvPr>
          <p:cNvSpPr txBox="1">
            <a:spLocks noGrp="1"/>
          </p:cNvSpPr>
          <p:nvPr>
            <p:ph type="sldNum" sz="quarter" idx="4"/>
          </p:nvPr>
        </p:nvSpPr>
        <p:spPr>
          <a:xfrm>
            <a:off x="7377479" y="6121440"/>
            <a:ext cx="2519280" cy="522000"/>
          </a:xfrm>
          <a:prstGeom prst="rect">
            <a:avLst/>
          </a:prstGeom>
          <a:noFill/>
          <a:ln>
            <a:noFill/>
          </a:ln>
        </p:spPr>
        <p:txBody>
          <a:bodyPr lIns="0" tIns="0" rIns="0" bIns="0" anchorCtr="0">
            <a:noAutofit/>
          </a:bodyPr>
          <a:lstStyle>
            <a:lvl1pPr lvl="0" algn="r" hangingPunct="0">
              <a:buNone/>
              <a:tabLst/>
              <a:defRPr lang="en-US" sz="2600" b="0" kern="1200">
                <a:latin typeface="Liberation Sans" pitchFamily="34"/>
                <a:ea typeface="DejaVu Sans" pitchFamily="2"/>
                <a:cs typeface="DejaVu Sans" pitchFamily="2"/>
              </a:defRPr>
            </a:lvl1pPr>
          </a:lstStyle>
          <a:p>
            <a:pPr lvl="0"/>
            <a:fld id="{C3B90F4C-CF36-4D89-BBAE-DFEF9B927965}" type="slidenum">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US" sz="4800" b="1" i="0" u="none" strike="noStrike" kern="1200">
          <a:ln>
            <a:noFill/>
          </a:ln>
          <a:latin typeface="Liberation Sans" pitchFamily="34"/>
        </a:defRPr>
      </a:lvl1pPr>
    </p:titleStyle>
    <p:bodyStyle>
      <a:lvl1pPr marL="0" marR="0" indent="0" algn="just" hangingPunct="0">
        <a:spcBef>
          <a:spcPts val="0"/>
        </a:spcBef>
        <a:spcAft>
          <a:spcPts val="1145"/>
        </a:spcAft>
        <a:tabLst/>
        <a:defRPr lang="en-US" sz="260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6A31643-B662-4F7D-9807-C55C53B1CEAE}"/>
              </a:ext>
            </a:extLst>
          </p:cNvPr>
          <p:cNvSpPr/>
          <p:nvPr/>
        </p:nvSpPr>
        <p:spPr>
          <a:xfrm>
            <a:off x="1096920" y="5853599"/>
            <a:ext cx="8979480" cy="1707840"/>
          </a:xfrm>
          <a:custGeom>
            <a:avLst/>
            <a:gdLst/>
            <a:ahLst/>
            <a:cxnLst>
              <a:cxn ang="3cd4">
                <a:pos x="hc" y="t"/>
              </a:cxn>
              <a:cxn ang="cd2">
                <a:pos x="l" y="vc"/>
              </a:cxn>
              <a:cxn ang="cd4">
                <a:pos x="hc" y="b"/>
              </a:cxn>
              <a:cxn ang="0">
                <a:pos x="r" y="vc"/>
              </a:cxn>
            </a:cxnLst>
            <a:rect l="l" t="t" r="r" b="b"/>
            <a:pathLst>
              <a:path w="24944" h="4745">
                <a:moveTo>
                  <a:pt x="0" y="4745"/>
                </a:moveTo>
                <a:lnTo>
                  <a:pt x="24943" y="4744"/>
                </a:lnTo>
                <a:lnTo>
                  <a:pt x="24944" y="0"/>
                </a:lnTo>
                <a:close/>
              </a:path>
            </a:pathLst>
          </a:custGeom>
          <a:solidFill>
            <a:srgbClr val="E0E0E0"/>
          </a:solid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3" name="Freeform: Shape 2">
            <a:extLst>
              <a:ext uri="{FF2B5EF4-FFF2-40B4-BE49-F238E27FC236}">
                <a16:creationId xmlns:a16="http://schemas.microsoft.com/office/drawing/2014/main" id="{6265D652-B396-4B0F-9973-CD8922BC4A4D}"/>
              </a:ext>
            </a:extLst>
          </p:cNvPr>
          <p:cNvSpPr/>
          <p:nvPr/>
        </p:nvSpPr>
        <p:spPr>
          <a:xfrm>
            <a:off x="0" y="548640"/>
            <a:ext cx="10076400" cy="7013159"/>
          </a:xfrm>
          <a:custGeom>
            <a:avLst/>
            <a:gdLst/>
            <a:ahLst/>
            <a:cxnLst>
              <a:cxn ang="3cd4">
                <a:pos x="hc" y="t"/>
              </a:cxn>
              <a:cxn ang="cd2">
                <a:pos x="l" y="vc"/>
              </a:cxn>
              <a:cxn ang="cd4">
                <a:pos x="hc" y="b"/>
              </a:cxn>
              <a:cxn ang="0">
                <a:pos x="r" y="vc"/>
              </a:cxn>
            </a:cxnLst>
            <a:rect l="l" t="t" r="r" b="b"/>
            <a:pathLst>
              <a:path w="27991" h="19482">
                <a:moveTo>
                  <a:pt x="0" y="19482"/>
                </a:moveTo>
                <a:lnTo>
                  <a:pt x="508" y="19482"/>
                </a:lnTo>
                <a:lnTo>
                  <a:pt x="27991" y="14228"/>
                </a:lnTo>
                <a:lnTo>
                  <a:pt x="27991" y="0"/>
                </a:lnTo>
                <a:lnTo>
                  <a:pt x="0" y="5336"/>
                </a:lnTo>
                <a:close/>
              </a:path>
            </a:pathLst>
          </a:custGeom>
          <a:solidFill>
            <a:srgbClr val="C0C0C0"/>
          </a:solid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4" name="Freeform: Shape 3">
            <a:extLst>
              <a:ext uri="{FF2B5EF4-FFF2-40B4-BE49-F238E27FC236}">
                <a16:creationId xmlns:a16="http://schemas.microsoft.com/office/drawing/2014/main" id="{43634F63-8644-47AA-9046-1713E296784D}"/>
              </a:ext>
            </a:extLst>
          </p:cNvPr>
          <p:cNvSpPr/>
          <p:nvPr/>
        </p:nvSpPr>
        <p:spPr>
          <a:xfrm>
            <a:off x="0" y="0"/>
            <a:ext cx="10076760" cy="2286360"/>
          </a:xfrm>
          <a:custGeom>
            <a:avLst/>
            <a:gdLst/>
            <a:ahLst/>
            <a:cxnLst>
              <a:cxn ang="3cd4">
                <a:pos x="hc" y="t"/>
              </a:cxn>
              <a:cxn ang="cd2">
                <a:pos x="l" y="vc"/>
              </a:cxn>
              <a:cxn ang="cd4">
                <a:pos x="hc" y="b"/>
              </a:cxn>
              <a:cxn ang="0">
                <a:pos x="r" y="vc"/>
              </a:cxn>
            </a:cxnLst>
            <a:rect l="l" t="t" r="r" b="b"/>
            <a:pathLst>
              <a:path w="27992" h="6352">
                <a:moveTo>
                  <a:pt x="1" y="6352"/>
                </a:moveTo>
                <a:lnTo>
                  <a:pt x="0" y="0"/>
                </a:lnTo>
                <a:lnTo>
                  <a:pt x="27991" y="0"/>
                </a:lnTo>
                <a:lnTo>
                  <a:pt x="27992" y="1016"/>
                </a:lnTo>
                <a:close/>
              </a:path>
            </a:pathLst>
          </a:custGeom>
          <a:solidFill>
            <a:srgbClr val="E0E0E0"/>
          </a:solid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5" name="Title Placeholder 4">
            <a:extLst>
              <a:ext uri="{FF2B5EF4-FFF2-40B4-BE49-F238E27FC236}">
                <a16:creationId xmlns:a16="http://schemas.microsoft.com/office/drawing/2014/main" id="{BEF95D89-3CC4-4DA2-9A6F-4C65D96326DC}"/>
              </a:ext>
            </a:extLst>
          </p:cNvPr>
          <p:cNvSpPr txBox="1">
            <a:spLocks noGrp="1"/>
          </p:cNvSpPr>
          <p:nvPr>
            <p:ph type="title"/>
          </p:nvPr>
        </p:nvSpPr>
        <p:spPr>
          <a:xfrm rot="648600">
            <a:off x="-128662" y="1786426"/>
            <a:ext cx="9069120" cy="1262520"/>
          </a:xfrm>
          <a:prstGeom prst="rect">
            <a:avLst/>
          </a:prstGeom>
          <a:noFill/>
          <a:ln>
            <a:noFill/>
          </a:ln>
        </p:spPr>
        <p:txBody>
          <a:bodyPr lIns="0" tIns="0" rIns="0" bIns="0" anchor="ctr"/>
          <a:lstStyle/>
          <a:p>
            <a:endParaRPr lang="en-US"/>
          </a:p>
        </p:txBody>
      </p:sp>
      <p:sp>
        <p:nvSpPr>
          <p:cNvPr id="6" name="Text Placeholder 5">
            <a:extLst>
              <a:ext uri="{FF2B5EF4-FFF2-40B4-BE49-F238E27FC236}">
                <a16:creationId xmlns:a16="http://schemas.microsoft.com/office/drawing/2014/main" id="{E08F161B-5019-4FAA-96D2-C82B906C5821}"/>
              </a:ext>
            </a:extLst>
          </p:cNvPr>
          <p:cNvSpPr txBox="1">
            <a:spLocks noGrp="1"/>
          </p:cNvSpPr>
          <p:nvPr>
            <p:ph type="body" idx="1"/>
          </p:nvPr>
        </p:nvSpPr>
        <p:spPr>
          <a:xfrm>
            <a:off x="503640" y="2381399"/>
            <a:ext cx="8867160" cy="438588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37C83-CF45-4D25-A321-B97526D4C0A8}"/>
              </a:ext>
            </a:extLst>
          </p:cNvPr>
          <p:cNvSpPr txBox="1">
            <a:spLocks noGrp="1"/>
          </p:cNvSpPr>
          <p:nvPr>
            <p:ph type="dt" sz="half" idx="2"/>
          </p:nvPr>
        </p:nvSpPr>
        <p:spPr>
          <a:xfrm>
            <a:off x="7017479" y="6553799"/>
            <a:ext cx="287892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8" name="Footer Placeholder 7">
            <a:extLst>
              <a:ext uri="{FF2B5EF4-FFF2-40B4-BE49-F238E27FC236}">
                <a16:creationId xmlns:a16="http://schemas.microsoft.com/office/drawing/2014/main" id="{6FDD9A07-0215-4748-93A1-9D8C8455D630}"/>
              </a:ext>
            </a:extLst>
          </p:cNvPr>
          <p:cNvSpPr txBox="1">
            <a:spLocks noGrp="1"/>
          </p:cNvSpPr>
          <p:nvPr>
            <p:ph type="ftr" sz="quarter" idx="3"/>
          </p:nvPr>
        </p:nvSpPr>
        <p:spPr>
          <a:xfrm>
            <a:off x="5578200" y="6841800"/>
            <a:ext cx="431856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9" name="Slide Number Placeholder 8">
            <a:extLst>
              <a:ext uri="{FF2B5EF4-FFF2-40B4-BE49-F238E27FC236}">
                <a16:creationId xmlns:a16="http://schemas.microsoft.com/office/drawing/2014/main" id="{2418A3B1-4466-48AB-BC60-8B91816C253F}"/>
              </a:ext>
            </a:extLst>
          </p:cNvPr>
          <p:cNvSpPr txBox="1">
            <a:spLocks noGrp="1"/>
          </p:cNvSpPr>
          <p:nvPr>
            <p:ph type="sldNum" sz="quarter" idx="4"/>
          </p:nvPr>
        </p:nvSpPr>
        <p:spPr>
          <a:xfrm>
            <a:off x="7377479" y="6121440"/>
            <a:ext cx="2519280" cy="522000"/>
          </a:xfrm>
          <a:prstGeom prst="rect">
            <a:avLst/>
          </a:prstGeom>
          <a:noFill/>
          <a:ln>
            <a:noFill/>
          </a:ln>
        </p:spPr>
        <p:txBody>
          <a:bodyPr lIns="0" tIns="0" rIns="0" bIns="0" anchorCtr="0">
            <a:noAutofit/>
          </a:bodyPr>
          <a:lstStyle>
            <a:lvl1pPr lvl="0" algn="r" hangingPunct="0">
              <a:buNone/>
              <a:tabLst/>
              <a:defRPr lang="en-US" sz="2600" b="0" kern="1200">
                <a:latin typeface="Liberation Sans" pitchFamily="34"/>
                <a:ea typeface="DejaVu Sans" pitchFamily="2"/>
                <a:cs typeface="DejaVu Sans" pitchFamily="2"/>
              </a:defRPr>
            </a:lvl1pPr>
          </a:lstStyle>
          <a:p>
            <a:pPr lvl="0"/>
            <a:fld id="{A218F2A4-7336-4809-A4EB-5057041D8162}" type="slidenum">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hangingPunct="0">
        <a:tabLst/>
        <a:defRPr lang="en-US" sz="4800" b="1" i="0" u="none" strike="noStrike" kern="1200">
          <a:ln>
            <a:noFill/>
          </a:ln>
          <a:latin typeface="Liberation Sans" pitchFamily="34"/>
        </a:defRPr>
      </a:lvl1pPr>
    </p:titleStyle>
    <p:bodyStyle>
      <a:lvl1pPr marL="0" marR="0" indent="0" algn="just" hangingPunct="0">
        <a:spcBef>
          <a:spcPts val="0"/>
        </a:spcBef>
        <a:spcAft>
          <a:spcPts val="1148"/>
        </a:spcAft>
        <a:tabLst/>
        <a:defRPr lang="en-US" sz="260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0E0E0"/>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5416FD6-5C1D-40DC-8434-4C379C9605DA}"/>
              </a:ext>
            </a:extLst>
          </p:cNvPr>
          <p:cNvSpPr/>
          <p:nvPr/>
        </p:nvSpPr>
        <p:spPr>
          <a:xfrm>
            <a:off x="1403280" y="5853599"/>
            <a:ext cx="8673120" cy="1707480"/>
          </a:xfrm>
          <a:custGeom>
            <a:avLst/>
            <a:gdLst/>
            <a:ahLst/>
            <a:cxnLst>
              <a:cxn ang="3cd4">
                <a:pos x="hc" y="t"/>
              </a:cxn>
              <a:cxn ang="cd2">
                <a:pos x="l" y="vc"/>
              </a:cxn>
              <a:cxn ang="cd4">
                <a:pos x="hc" y="b"/>
              </a:cxn>
              <a:cxn ang="0">
                <a:pos x="r" y="vc"/>
              </a:cxn>
            </a:cxnLst>
            <a:rect l="l" t="t" r="r" b="b"/>
            <a:pathLst>
              <a:path w="24093" h="4744">
                <a:moveTo>
                  <a:pt x="0" y="4744"/>
                </a:moveTo>
                <a:lnTo>
                  <a:pt x="24092" y="4744"/>
                </a:lnTo>
                <a:lnTo>
                  <a:pt x="24093" y="0"/>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3" name="Freeform: Shape 2">
            <a:extLst>
              <a:ext uri="{FF2B5EF4-FFF2-40B4-BE49-F238E27FC236}">
                <a16:creationId xmlns:a16="http://schemas.microsoft.com/office/drawing/2014/main" id="{044D9C9B-6749-4A05-871B-32EB54AC4474}"/>
              </a:ext>
            </a:extLst>
          </p:cNvPr>
          <p:cNvSpPr/>
          <p:nvPr/>
        </p:nvSpPr>
        <p:spPr>
          <a:xfrm>
            <a:off x="0" y="0"/>
            <a:ext cx="10076400" cy="3201120"/>
          </a:xfrm>
          <a:custGeom>
            <a:avLst/>
            <a:gdLst/>
            <a:ahLst/>
            <a:cxnLst>
              <a:cxn ang="3cd4">
                <a:pos x="hc" y="t"/>
              </a:cxn>
              <a:cxn ang="cd2">
                <a:pos x="l" y="vc"/>
              </a:cxn>
              <a:cxn ang="cd4">
                <a:pos x="hc" y="b"/>
              </a:cxn>
              <a:cxn ang="0">
                <a:pos x="r" y="vc"/>
              </a:cxn>
            </a:cxnLst>
            <a:rect l="l" t="t" r="r" b="b"/>
            <a:pathLst>
              <a:path w="27991" h="8893">
                <a:moveTo>
                  <a:pt x="0" y="8893"/>
                </a:moveTo>
                <a:lnTo>
                  <a:pt x="0" y="0"/>
                </a:lnTo>
                <a:lnTo>
                  <a:pt x="27991" y="0"/>
                </a:lnTo>
                <a:lnTo>
                  <a:pt x="27991" y="3557"/>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4" name="Freeform: Shape 3">
            <a:extLst>
              <a:ext uri="{FF2B5EF4-FFF2-40B4-BE49-F238E27FC236}">
                <a16:creationId xmlns:a16="http://schemas.microsoft.com/office/drawing/2014/main" id="{8D758AF3-0829-4253-86B3-CA66D47622CC}"/>
              </a:ext>
            </a:extLst>
          </p:cNvPr>
          <p:cNvSpPr/>
          <p:nvPr/>
        </p:nvSpPr>
        <p:spPr>
          <a:xfrm>
            <a:off x="0" y="0"/>
            <a:ext cx="10076400" cy="3201120"/>
          </a:xfrm>
          <a:custGeom>
            <a:avLst/>
            <a:gdLst/>
            <a:ahLst/>
            <a:cxnLst>
              <a:cxn ang="3cd4">
                <a:pos x="hc" y="t"/>
              </a:cxn>
              <a:cxn ang="cd2">
                <a:pos x="l" y="vc"/>
              </a:cxn>
              <a:cxn ang="cd4">
                <a:pos x="hc" y="b"/>
              </a:cxn>
              <a:cxn ang="0">
                <a:pos x="r" y="vc"/>
              </a:cxn>
            </a:cxnLst>
            <a:rect l="l" t="t" r="r" b="b"/>
            <a:pathLst>
              <a:path w="27991" h="8893">
                <a:moveTo>
                  <a:pt x="0" y="8893"/>
                </a:moveTo>
                <a:lnTo>
                  <a:pt x="0" y="0"/>
                </a:lnTo>
                <a:lnTo>
                  <a:pt x="27991" y="0"/>
                </a:lnTo>
                <a:lnTo>
                  <a:pt x="27991" y="3557"/>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5" name="Freeform: Shape 4">
            <a:extLst>
              <a:ext uri="{FF2B5EF4-FFF2-40B4-BE49-F238E27FC236}">
                <a16:creationId xmlns:a16="http://schemas.microsoft.com/office/drawing/2014/main" id="{E71C6340-C7B5-4A24-9B7F-12822404A8F9}"/>
              </a:ext>
            </a:extLst>
          </p:cNvPr>
          <p:cNvSpPr/>
          <p:nvPr/>
        </p:nvSpPr>
        <p:spPr>
          <a:xfrm>
            <a:off x="1403280" y="5853599"/>
            <a:ext cx="8673120" cy="1707480"/>
          </a:xfrm>
          <a:custGeom>
            <a:avLst/>
            <a:gdLst/>
            <a:ahLst/>
            <a:cxnLst>
              <a:cxn ang="3cd4">
                <a:pos x="hc" y="t"/>
              </a:cxn>
              <a:cxn ang="cd2">
                <a:pos x="l" y="vc"/>
              </a:cxn>
              <a:cxn ang="cd4">
                <a:pos x="hc" y="b"/>
              </a:cxn>
              <a:cxn ang="0">
                <a:pos x="r" y="vc"/>
              </a:cxn>
            </a:cxnLst>
            <a:rect l="l" t="t" r="r" b="b"/>
            <a:pathLst>
              <a:path w="24093" h="4744">
                <a:moveTo>
                  <a:pt x="0" y="4744"/>
                </a:moveTo>
                <a:lnTo>
                  <a:pt x="24092" y="4744"/>
                </a:lnTo>
                <a:lnTo>
                  <a:pt x="24093" y="0"/>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6" name="Freeform: Shape 5">
            <a:extLst>
              <a:ext uri="{FF2B5EF4-FFF2-40B4-BE49-F238E27FC236}">
                <a16:creationId xmlns:a16="http://schemas.microsoft.com/office/drawing/2014/main" id="{F4DA8EB6-E308-457D-84E8-304631A20DEC}"/>
              </a:ext>
            </a:extLst>
          </p:cNvPr>
          <p:cNvSpPr/>
          <p:nvPr/>
        </p:nvSpPr>
        <p:spPr>
          <a:xfrm>
            <a:off x="0" y="0"/>
            <a:ext cx="10076400" cy="3292559"/>
          </a:xfrm>
          <a:custGeom>
            <a:avLst/>
            <a:gdLst/>
            <a:ahLst/>
            <a:cxnLst>
              <a:cxn ang="3cd4">
                <a:pos x="hc" y="t"/>
              </a:cxn>
              <a:cxn ang="cd2">
                <a:pos x="l" y="vc"/>
              </a:cxn>
              <a:cxn ang="cd4">
                <a:pos x="hc" y="b"/>
              </a:cxn>
              <a:cxn ang="0">
                <a:pos x="r" y="vc"/>
              </a:cxn>
            </a:cxnLst>
            <a:rect l="l" t="t" r="r" b="b"/>
            <a:pathLst>
              <a:path w="27991" h="9147">
                <a:moveTo>
                  <a:pt x="0" y="9147"/>
                </a:moveTo>
                <a:lnTo>
                  <a:pt x="0" y="0"/>
                </a:lnTo>
                <a:lnTo>
                  <a:pt x="27991" y="0"/>
                </a:lnTo>
                <a:lnTo>
                  <a:pt x="27991" y="3789"/>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7" name="Freeform: Shape 6">
            <a:extLst>
              <a:ext uri="{FF2B5EF4-FFF2-40B4-BE49-F238E27FC236}">
                <a16:creationId xmlns:a16="http://schemas.microsoft.com/office/drawing/2014/main" id="{036EAE71-2A2B-4F8D-96D3-25F9DE6F0B2C}"/>
              </a:ext>
            </a:extLst>
          </p:cNvPr>
          <p:cNvSpPr/>
          <p:nvPr/>
        </p:nvSpPr>
        <p:spPr>
          <a:xfrm>
            <a:off x="1402920" y="5853599"/>
            <a:ext cx="8673120" cy="1707480"/>
          </a:xfrm>
          <a:custGeom>
            <a:avLst/>
            <a:gdLst/>
            <a:ahLst/>
            <a:cxnLst>
              <a:cxn ang="3cd4">
                <a:pos x="hc" y="t"/>
              </a:cxn>
              <a:cxn ang="cd2">
                <a:pos x="l" y="vc"/>
              </a:cxn>
              <a:cxn ang="cd4">
                <a:pos x="hc" y="b"/>
              </a:cxn>
              <a:cxn ang="0">
                <a:pos x="r" y="vc"/>
              </a:cxn>
            </a:cxnLst>
            <a:rect l="l" t="t" r="r" b="b"/>
            <a:pathLst>
              <a:path w="24093" h="4744">
                <a:moveTo>
                  <a:pt x="0" y="4744"/>
                </a:moveTo>
                <a:lnTo>
                  <a:pt x="24092" y="4744"/>
                </a:lnTo>
                <a:lnTo>
                  <a:pt x="24093" y="0"/>
                </a:lnTo>
                <a:close/>
              </a:path>
            </a:pathLst>
          </a:custGeom>
          <a:noFill/>
          <a:ln>
            <a:noFill/>
            <a:prstDash val="solid"/>
          </a:ln>
        </p:spPr>
        <p:txBody>
          <a:bodyPr lIns="0" tIns="0" rIns="0" bIns="0" anchor="ctr" anchorCtr="0"/>
          <a:lstStyle/>
          <a:p>
            <a:pPr lvl="0" algn="r" hangingPunct="0">
              <a:buNone/>
              <a:tabLst/>
            </a:pPr>
            <a:endParaRPr lang="en-US" sz="1400" b="0" kern="1200" dirty="0">
              <a:latin typeface="Liberation Sans" pitchFamily="34"/>
              <a:ea typeface="DejaVu Sans" pitchFamily="2"/>
              <a:cs typeface="DejaVu Sans" pitchFamily="2"/>
            </a:endParaRPr>
          </a:p>
        </p:txBody>
      </p:sp>
      <p:sp>
        <p:nvSpPr>
          <p:cNvPr id="8" name="Title Placeholder 7">
            <a:extLst>
              <a:ext uri="{FF2B5EF4-FFF2-40B4-BE49-F238E27FC236}">
                <a16:creationId xmlns:a16="http://schemas.microsoft.com/office/drawing/2014/main" id="{DB011BBC-C578-4C87-B507-588C88D83418}"/>
              </a:ext>
            </a:extLst>
          </p:cNvPr>
          <p:cNvSpPr txBox="1">
            <a:spLocks noGrp="1"/>
          </p:cNvSpPr>
          <p:nvPr>
            <p:ph type="title"/>
          </p:nvPr>
        </p:nvSpPr>
        <p:spPr>
          <a:xfrm rot="648600">
            <a:off x="-129742" y="2685706"/>
            <a:ext cx="9069120" cy="1262520"/>
          </a:xfrm>
          <a:prstGeom prst="rect">
            <a:avLst/>
          </a:prstGeom>
          <a:noFill/>
          <a:ln>
            <a:noFill/>
          </a:ln>
        </p:spPr>
        <p:txBody>
          <a:bodyPr lIns="0" tIns="0" rIns="0" bIns="0" anchor="ctr"/>
          <a:lstStyle/>
          <a:p>
            <a:endParaRPr lang="en-US"/>
          </a:p>
        </p:txBody>
      </p:sp>
      <p:sp>
        <p:nvSpPr>
          <p:cNvPr id="9" name="Date Placeholder 8">
            <a:extLst>
              <a:ext uri="{FF2B5EF4-FFF2-40B4-BE49-F238E27FC236}">
                <a16:creationId xmlns:a16="http://schemas.microsoft.com/office/drawing/2014/main" id="{00D54417-068D-43BB-A42D-0E52E426D597}"/>
              </a:ext>
            </a:extLst>
          </p:cNvPr>
          <p:cNvSpPr txBox="1">
            <a:spLocks noGrp="1"/>
          </p:cNvSpPr>
          <p:nvPr>
            <p:ph type="dt" sz="half" idx="2"/>
          </p:nvPr>
        </p:nvSpPr>
        <p:spPr>
          <a:xfrm>
            <a:off x="7017479" y="6553799"/>
            <a:ext cx="287892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10" name="Footer Placeholder 9">
            <a:extLst>
              <a:ext uri="{FF2B5EF4-FFF2-40B4-BE49-F238E27FC236}">
                <a16:creationId xmlns:a16="http://schemas.microsoft.com/office/drawing/2014/main" id="{821BA31B-4072-44A3-A61D-ED5B29C1B961}"/>
              </a:ext>
            </a:extLst>
          </p:cNvPr>
          <p:cNvSpPr txBox="1">
            <a:spLocks noGrp="1"/>
          </p:cNvSpPr>
          <p:nvPr>
            <p:ph type="ftr" sz="quarter" idx="3"/>
          </p:nvPr>
        </p:nvSpPr>
        <p:spPr>
          <a:xfrm>
            <a:off x="5578200" y="6841800"/>
            <a:ext cx="4318560" cy="522000"/>
          </a:xfrm>
          <a:prstGeom prst="rect">
            <a:avLst/>
          </a:prstGeom>
          <a:noFill/>
          <a:ln>
            <a:noFill/>
          </a:ln>
        </p:spPr>
        <p:txBody>
          <a:bodyPr lIns="0" tIns="0" rIns="0" bIns="0" anchorCtr="0">
            <a:noAutofit/>
          </a:bodyPr>
          <a:lstStyle>
            <a:lvl1pPr lvl="0" algn="r" hangingPunct="0">
              <a:buNone/>
              <a:tabLst/>
              <a:defRPr lang="en-US" sz="1400" b="0" kern="1200">
                <a:latin typeface="Liberation Sans" pitchFamily="34"/>
                <a:ea typeface="DejaVu Sans" pitchFamily="2"/>
                <a:cs typeface="DejaVu Sans" pitchFamily="2"/>
              </a:defRPr>
            </a:lvl1pPr>
          </a:lstStyle>
          <a:p>
            <a:pPr lvl="0"/>
            <a:endParaRPr lang="en-US" dirty="0"/>
          </a:p>
        </p:txBody>
      </p:sp>
      <p:sp>
        <p:nvSpPr>
          <p:cNvPr id="11" name="Slide Number Placeholder 10">
            <a:extLst>
              <a:ext uri="{FF2B5EF4-FFF2-40B4-BE49-F238E27FC236}">
                <a16:creationId xmlns:a16="http://schemas.microsoft.com/office/drawing/2014/main" id="{A0949376-E04D-4177-AE0F-7D8023F5EB1F}"/>
              </a:ext>
            </a:extLst>
          </p:cNvPr>
          <p:cNvSpPr txBox="1">
            <a:spLocks noGrp="1"/>
          </p:cNvSpPr>
          <p:nvPr>
            <p:ph type="sldNum" sz="quarter" idx="4"/>
          </p:nvPr>
        </p:nvSpPr>
        <p:spPr>
          <a:xfrm>
            <a:off x="7377479" y="6121440"/>
            <a:ext cx="2519280" cy="522000"/>
          </a:xfrm>
          <a:prstGeom prst="rect">
            <a:avLst/>
          </a:prstGeom>
          <a:noFill/>
          <a:ln>
            <a:noFill/>
          </a:ln>
        </p:spPr>
        <p:txBody>
          <a:bodyPr lIns="0" tIns="0" rIns="0" bIns="0" anchorCtr="0">
            <a:noAutofit/>
          </a:bodyPr>
          <a:lstStyle>
            <a:lvl1pPr lvl="0" algn="r" hangingPunct="0">
              <a:buNone/>
              <a:tabLst/>
              <a:defRPr lang="en-US" sz="2600" b="0" kern="1200">
                <a:latin typeface="Liberation Sans" pitchFamily="34"/>
                <a:ea typeface="DejaVu Sans" pitchFamily="2"/>
                <a:cs typeface="DejaVu Sans" pitchFamily="2"/>
              </a:defRPr>
            </a:lvl1pPr>
          </a:lstStyle>
          <a:p>
            <a:pPr lvl="0"/>
            <a:fld id="{642BF8F1-B297-4602-BD2F-39DCB2936E47}" type="slidenum">
              <a:t>‹#›</a:t>
            </a:fld>
            <a:endParaRPr lang="en-US" dirty="0"/>
          </a:p>
        </p:txBody>
      </p:sp>
      <p:sp>
        <p:nvSpPr>
          <p:cNvPr id="12" name="Freeform: Shape 11">
            <a:extLst>
              <a:ext uri="{FF2B5EF4-FFF2-40B4-BE49-F238E27FC236}">
                <a16:creationId xmlns:a16="http://schemas.microsoft.com/office/drawing/2014/main" id="{48515798-90DE-4C01-8537-88E71A21C9FD}"/>
              </a:ext>
            </a:extLst>
          </p:cNvPr>
          <p:cNvSpPr/>
          <p:nvPr/>
        </p:nvSpPr>
        <p:spPr>
          <a:xfrm rot="648000">
            <a:off x="-340760" y="4619421"/>
            <a:ext cx="9472320" cy="3433319"/>
          </a:xfrm>
          <a:custGeom>
            <a:avLst>
              <a:gd name="f0" fmla="val 13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C0C0"/>
          </a:solidFill>
          <a:ln w="91440">
            <a:solidFill>
              <a:srgbClr val="C0C0C0"/>
            </a:solidFill>
            <a:prstDash val="solid"/>
          </a:ln>
        </p:spPr>
        <p:txBody>
          <a:bodyPr lIns="45720" tIns="45720" rIns="45720" bIns="45720" anchor="ctr" anchorCtr="0">
            <a:noAutofit/>
          </a:bodyPr>
          <a:lstStyle/>
          <a:p>
            <a:pPr lvl="0" algn="r" hangingPunct="0">
              <a:buNone/>
              <a:tabLst/>
            </a:pPr>
            <a:endParaRPr lang="en-US" sz="1400" b="0" kern="1200" dirty="0">
              <a:latin typeface="Liberation Sans" pitchFamily="34"/>
              <a:ea typeface="DejaVu Sans" pitchFamily="2"/>
              <a:cs typeface="DejaVu Sans" pitchFamily="2"/>
            </a:endParaRPr>
          </a:p>
        </p:txBody>
      </p:sp>
      <p:sp>
        <p:nvSpPr>
          <p:cNvPr id="13" name="TextBox 12">
            <a:extLst>
              <a:ext uri="{FF2B5EF4-FFF2-40B4-BE49-F238E27FC236}">
                <a16:creationId xmlns:a16="http://schemas.microsoft.com/office/drawing/2014/main" id="{EC0C85A9-5067-46B8-9966-D0B109CD6016}"/>
              </a:ext>
            </a:extLst>
          </p:cNvPr>
          <p:cNvSpPr txBox="1"/>
          <p:nvPr/>
        </p:nvSpPr>
        <p:spPr>
          <a:xfrm>
            <a:off x="273960" y="3680639"/>
            <a:ext cx="639720" cy="13114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8000" b="0" i="0" u="none" strike="noStrike" kern="1200" dirty="0">
                <a:ln>
                  <a:noFill/>
                </a:ln>
                <a:solidFill>
                  <a:srgbClr val="FFFFFF"/>
                </a:solidFill>
                <a:latin typeface="Roboto Bk" pitchFamily="18"/>
                <a:ea typeface="DejaVu Sans" pitchFamily="2"/>
                <a:cs typeface="DejaVu Sans" pitchFamily="2"/>
              </a:rPr>
              <a:t>“</a:t>
            </a:r>
          </a:p>
        </p:txBody>
      </p:sp>
      <p:sp>
        <p:nvSpPr>
          <p:cNvPr id="14" name="TextBox 13">
            <a:extLst>
              <a:ext uri="{FF2B5EF4-FFF2-40B4-BE49-F238E27FC236}">
                <a16:creationId xmlns:a16="http://schemas.microsoft.com/office/drawing/2014/main" id="{48AC9733-51CC-47F7-9238-66E93B04D40B}"/>
              </a:ext>
            </a:extLst>
          </p:cNvPr>
          <p:cNvSpPr txBox="1"/>
          <p:nvPr/>
        </p:nvSpPr>
        <p:spPr>
          <a:xfrm>
            <a:off x="9212760" y="4691880"/>
            <a:ext cx="639720" cy="13114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8000" b="0" i="0" u="none" strike="noStrike" kern="1200" dirty="0">
                <a:ln>
                  <a:noFill/>
                </a:ln>
                <a:solidFill>
                  <a:srgbClr val="FFFFFF"/>
                </a:solidFill>
                <a:latin typeface="Roboto Bk" pitchFamily="18"/>
                <a:ea typeface="DejaVu Sans" pitchFamily="2"/>
                <a:cs typeface="DejaVu Sans" pitchFamily="2"/>
              </a:rPr>
              <a:t>”</a:t>
            </a:r>
          </a:p>
        </p:txBody>
      </p:sp>
      <p:sp>
        <p:nvSpPr>
          <p:cNvPr id="15" name="Text Placeholder 14">
            <a:extLst>
              <a:ext uri="{FF2B5EF4-FFF2-40B4-BE49-F238E27FC236}">
                <a16:creationId xmlns:a16="http://schemas.microsoft.com/office/drawing/2014/main" id="{9CD4D086-3A64-4B77-BFE5-E5B3ED28868D}"/>
              </a:ext>
            </a:extLst>
          </p:cNvPr>
          <p:cNvSpPr txBox="1">
            <a:spLocks noGrp="1"/>
          </p:cNvSpPr>
          <p:nvPr>
            <p:ph type="body" idx="1"/>
          </p:nvPr>
        </p:nvSpPr>
        <p:spPr>
          <a:xfrm>
            <a:off x="604800" y="3533040"/>
            <a:ext cx="8867160" cy="438588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hangingPunct="0">
        <a:tabLst/>
        <a:defRPr lang="en-US" sz="5000" b="1" i="0" u="none" strike="noStrike" kern="1200">
          <a:ln>
            <a:noFill/>
          </a:ln>
          <a:latin typeface="Liberation Sans" pitchFamily="34"/>
        </a:defRPr>
      </a:lvl1pPr>
    </p:titleStyle>
    <p:bodyStyle>
      <a:lvl1pPr marL="0" marR="0" indent="0" algn="just" hangingPunct="0">
        <a:spcBef>
          <a:spcPts val="0"/>
        </a:spcBef>
        <a:spcAft>
          <a:spcPts val="1409"/>
        </a:spcAft>
        <a:tabLst/>
        <a:defRPr lang="en-US" sz="3200" b="0" i="0" u="none" strike="noStrike" kern="1200">
          <a:ln>
            <a:noFill/>
          </a:ln>
          <a:latin typeface="Liberation Sans"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hyperlink" Target="https://video.kismis.org/bunny.html"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5B50-4207-4387-82FD-E6841EBE8B85}"/>
              </a:ext>
            </a:extLst>
          </p:cNvPr>
          <p:cNvSpPr txBox="1">
            <a:spLocks noGrp="1"/>
          </p:cNvSpPr>
          <p:nvPr>
            <p:ph type="title" idx="4294967295"/>
          </p:nvPr>
        </p:nvSpPr>
        <p:spPr>
          <a:xfrm>
            <a:off x="630335" y="2907639"/>
            <a:ext cx="9069120" cy="2467800"/>
          </a:xfrm>
        </p:spPr>
        <p:txBody>
          <a:bodyPr>
            <a:spAutoFit/>
          </a:bodyPr>
          <a:lstStyle/>
          <a:p>
            <a:pPr lvl="0"/>
            <a:r>
              <a:rPr lang="en-US" dirty="0"/>
              <a:t>Nextensio Dataplane</a:t>
            </a:r>
            <a:br>
              <a:rPr lang="en-US" dirty="0"/>
            </a:br>
            <a:r>
              <a:rPr lang="en-US" sz="2400" dirty="0"/>
              <a:t>davigutpa@gmail.com</a:t>
            </a:r>
          </a:p>
        </p:txBody>
      </p:sp>
      <p:sp>
        <p:nvSpPr>
          <p:cNvPr id="3" name="TextBox 2">
            <a:extLst>
              <a:ext uri="{FF2B5EF4-FFF2-40B4-BE49-F238E27FC236}">
                <a16:creationId xmlns:a16="http://schemas.microsoft.com/office/drawing/2014/main" id="{A5CD6C9D-2DBB-40A6-AAFA-C638A0C19B9D}"/>
              </a:ext>
            </a:extLst>
          </p:cNvPr>
          <p:cNvSpPr txBox="1"/>
          <p:nvPr/>
        </p:nvSpPr>
        <p:spPr>
          <a:xfrm rot="640800">
            <a:off x="462120" y="6346341"/>
            <a:ext cx="8867520" cy="819720"/>
          </a:xfrm>
          <a:prstGeom prst="rect">
            <a:avLst/>
          </a:prstGeom>
          <a:noFill/>
          <a:ln>
            <a:noFill/>
          </a:ln>
        </p:spPr>
        <p:txBody>
          <a:bodyPr lIns="0" tIns="0" rIns="0" bIns="0" anchor="ctr">
            <a:spAutoFit/>
          </a:bodyPr>
          <a:lstStyle/>
          <a:p>
            <a:pPr marL="0" marR="0" lvl="0" indent="0" algn="ctr" hangingPunct="0">
              <a:buNone/>
              <a:tabLst/>
            </a:pPr>
            <a:endParaRPr lang="en-US" sz="3200" b="0" i="0" u="none" strike="noStrike" kern="1200" dirty="0">
              <a:ln>
                <a:noFill/>
              </a:ln>
              <a:latin typeface="Liberation Sans" pitchFamily="18"/>
              <a:ea typeface="DejaVu Sans" pitchFamily="2"/>
              <a:cs typeface="DejaVu Sans" pitchFamily="2"/>
            </a:endParaRPr>
          </a:p>
        </p:txBody>
      </p:sp>
    </p:spTree>
  </p:cSld>
  <p:clrMapOvr>
    <a:masterClrMapping/>
  </p:clrMapOvr>
  <p:transition spd="med">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9F3-1DFD-471A-89FC-B71C18E9F851}"/>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FAQ : Cluster SJC</a:t>
            </a:r>
          </a:p>
        </p:txBody>
      </p:sp>
      <p:sp>
        <p:nvSpPr>
          <p:cNvPr id="3" name="TextBox 2">
            <a:extLst>
              <a:ext uri="{FF2B5EF4-FFF2-40B4-BE49-F238E27FC236}">
                <a16:creationId xmlns:a16="http://schemas.microsoft.com/office/drawing/2014/main" id="{1CBE3EB5-5831-46B1-AD25-28430D7432FC}"/>
              </a:ext>
            </a:extLst>
          </p:cNvPr>
          <p:cNvSpPr txBox="1"/>
          <p:nvPr/>
        </p:nvSpPr>
        <p:spPr>
          <a:xfrm>
            <a:off x="304800" y="1261241"/>
            <a:ext cx="8628993" cy="6186309"/>
          </a:xfrm>
          <a:prstGeom prst="rect">
            <a:avLst/>
          </a:prstGeom>
          <a:noFill/>
        </p:spPr>
        <p:txBody>
          <a:bodyPr wrap="square" rtlCol="0">
            <a:spAutoFit/>
          </a:bodyPr>
          <a:lstStyle/>
          <a:p>
            <a:pPr marL="342900" indent="-342900">
              <a:buFont typeface="+mj-lt"/>
              <a:buAutoNum type="arabicPeriod"/>
            </a:pPr>
            <a:r>
              <a:rPr lang="en-US" dirty="0"/>
              <a:t>Q: What HTTP header is matched in sjc’s ingress gateway to direct traffic to POD tom?</a:t>
            </a:r>
          </a:p>
          <a:p>
            <a:pPr marL="800100" lvl="1" indent="-342900">
              <a:buFont typeface="+mj-lt"/>
              <a:buAutoNum type="arabicPeriod"/>
            </a:pPr>
            <a:r>
              <a:rPr lang="en-US" dirty="0"/>
              <a:t>A: x-nextensio-connect for new connection from the agent.</a:t>
            </a:r>
          </a:p>
          <a:p>
            <a:pPr marL="800100" lvl="1" indent="-342900">
              <a:buFont typeface="+mj-lt"/>
              <a:buAutoNum type="arabicPeriod"/>
            </a:pPr>
            <a:endParaRPr lang="en-US" dirty="0"/>
          </a:p>
          <a:p>
            <a:pPr marL="342900" indent="-342900">
              <a:buFont typeface="+mj-lt"/>
              <a:buAutoNum type="arabicPeriod"/>
            </a:pPr>
            <a:r>
              <a:rPr lang="en-US" dirty="0"/>
              <a:t>Q: What info is registered in consul together with agent name/ID (agent-1)</a:t>
            </a:r>
          </a:p>
          <a:p>
            <a:pPr marL="800100" lvl="1" indent="-342900">
              <a:buFont typeface="+mj-lt"/>
              <a:buAutoNum type="arabicPeriod"/>
            </a:pPr>
            <a:r>
              <a:rPr lang="en-US" dirty="0"/>
              <a:t>A: Each cluster has a unique name. The info registered is {key: agent-1, cluster: sjc, pod: tom}</a:t>
            </a:r>
          </a:p>
          <a:p>
            <a:pPr marL="342900" indent="-342900">
              <a:buFont typeface="+mj-lt"/>
              <a:buAutoNum type="arabicPeriod"/>
            </a:pPr>
            <a:r>
              <a:rPr lang="en-US" dirty="0"/>
              <a:t>Q: if the lookup for video.kismis.org also returns POD c362, what is done with this value?</a:t>
            </a:r>
          </a:p>
          <a:p>
            <a:pPr marL="800100" lvl="1" indent="-342900">
              <a:buFont typeface="+mj-lt"/>
              <a:buAutoNum type="arabicPeriod"/>
            </a:pPr>
            <a:r>
              <a:rPr lang="en-US" dirty="0"/>
              <a:t>A: First cluster name returned from lookup is checked. If cluster name is not my local cluster name, then the POD value is not checked. If cluster name is same as my local cluster name, then POD value is chosen to forward the packet.</a:t>
            </a:r>
          </a:p>
          <a:p>
            <a:pPr marL="342900" indent="-342900">
              <a:buFont typeface="+mj-lt"/>
              <a:buAutoNum type="arabicPeriod"/>
            </a:pPr>
            <a:r>
              <a:rPr lang="en-US" dirty="0"/>
              <a:t>How does the POD tom get the address of ric ? From the lookup or separately (say DNS) ?</a:t>
            </a:r>
          </a:p>
          <a:p>
            <a:pPr marL="800100" lvl="1" indent="-342900">
              <a:buFont typeface="+mj-lt"/>
              <a:buAutoNum type="arabicPeriod"/>
            </a:pPr>
            <a:r>
              <a:rPr lang="en-US" dirty="0"/>
              <a:t>A: From consul lookup “ric” is obtained. Then ric is resolved through public DNS to forward the packet to “ric” cluster.</a:t>
            </a:r>
          </a:p>
          <a:p>
            <a:pPr marL="342900" indent="-342900">
              <a:buFont typeface="+mj-lt"/>
              <a:buAutoNum type="arabicPeriod"/>
            </a:pPr>
            <a:r>
              <a:rPr lang="en-US" dirty="0"/>
              <a:t>How/when is the firewall in front of sjc enabled to accept traffic from ric?</a:t>
            </a:r>
          </a:p>
          <a:p>
            <a:pPr marL="800100" lvl="1" indent="-342900">
              <a:buFont typeface="+mj-lt"/>
              <a:buAutoNum type="arabicPeriod"/>
            </a:pPr>
            <a:r>
              <a:rPr lang="en-US" dirty="0"/>
              <a:t>A: Traffic coming from ric arrives at sjc on port 443. This comes on authenticated mtls tunnel. The traffic is forwarded to tom. As agent already opened the websocket connection to tom, tom forwards the packet through this websocket. As this connection is originated from agent, firewall in front of agent allows this traffic.</a:t>
            </a:r>
          </a:p>
          <a:p>
            <a:pPr marL="800100" lvl="1" indent="-342900">
              <a:buFont typeface="+mj-lt"/>
              <a:buAutoNum type="arabicPeriod"/>
            </a:pPr>
            <a:endParaRPr lang="en-US" dirty="0"/>
          </a:p>
        </p:txBody>
      </p:sp>
    </p:spTree>
    <p:extLst>
      <p:ext uri="{BB962C8B-B14F-4D97-AF65-F5344CB8AC3E}">
        <p14:creationId xmlns:p14="http://schemas.microsoft.com/office/powerpoint/2010/main" val="356704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9F3-1DFD-471A-89FC-B71C18E9F851}"/>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FAQ : General - 1</a:t>
            </a:r>
          </a:p>
        </p:txBody>
      </p:sp>
      <p:sp>
        <p:nvSpPr>
          <p:cNvPr id="3" name="TextBox 2">
            <a:extLst>
              <a:ext uri="{FF2B5EF4-FFF2-40B4-BE49-F238E27FC236}">
                <a16:creationId xmlns:a16="http://schemas.microsoft.com/office/drawing/2014/main" id="{1CBE3EB5-5831-46B1-AD25-28430D7432FC}"/>
              </a:ext>
            </a:extLst>
          </p:cNvPr>
          <p:cNvSpPr txBox="1"/>
          <p:nvPr/>
        </p:nvSpPr>
        <p:spPr>
          <a:xfrm>
            <a:off x="304800" y="1261241"/>
            <a:ext cx="8628993" cy="3693319"/>
          </a:xfrm>
          <a:prstGeom prst="rect">
            <a:avLst/>
          </a:prstGeom>
          <a:noFill/>
        </p:spPr>
        <p:txBody>
          <a:bodyPr wrap="square" rtlCol="0">
            <a:spAutoFit/>
          </a:bodyPr>
          <a:lstStyle/>
          <a:p>
            <a:pPr marL="342900" indent="-342900">
              <a:buFont typeface="+mj-lt"/>
              <a:buAutoNum type="arabicPeriod"/>
            </a:pPr>
            <a:r>
              <a:rPr lang="en-US" dirty="0"/>
              <a:t>Q: What happens to DNS queries initiated by the applications ?</a:t>
            </a:r>
          </a:p>
          <a:p>
            <a:pPr marL="800100" lvl="1" indent="-342900">
              <a:buFont typeface="+mj-lt"/>
              <a:buAutoNum type="arabicPeriod"/>
            </a:pPr>
            <a:r>
              <a:rPr lang="en-US" dirty="0"/>
              <a:t>A: DNS queries are handled by locally configured DNS server in agent site. When video.kismis.org/bunny.html is opened by the user device, then agent intercept this url and forward to sjc ingress gateway. It does the DNS lookup for sjc in public DNS. There is no DNS lookup for video.kismis.org (also such lookup will fail as this site is not available on internet).</a:t>
            </a:r>
          </a:p>
          <a:p>
            <a:pPr marL="800100" lvl="1" indent="-342900">
              <a:buFont typeface="+mj-lt"/>
              <a:buAutoNum type="arabicPeriod"/>
            </a:pPr>
            <a:endParaRPr lang="en-US" dirty="0"/>
          </a:p>
          <a:p>
            <a:pPr marL="342900" indent="-342900">
              <a:buFont typeface="+mj-lt"/>
              <a:buAutoNum type="arabicPeriod"/>
            </a:pPr>
            <a:r>
              <a:rPr lang="en-US" dirty="0"/>
              <a:t>Q: per slide 5 of nextensio_dataplane, why do any rules needs to be pushed to a connector”</a:t>
            </a:r>
          </a:p>
          <a:p>
            <a:pPr marL="800100" lvl="1" indent="-342900">
              <a:buFont typeface="+mj-lt"/>
              <a:buAutoNum type="arabicPeriod"/>
            </a:pPr>
            <a:r>
              <a:rPr lang="en-US" dirty="0"/>
              <a:t>A: we are treating agent/connector same in istio (peer to peer). So same principle/mechanism applies. But with the current example of user and server, we don’t need to download any rules in connector (but keeping symmetric it simplifies).</a:t>
            </a:r>
          </a:p>
        </p:txBody>
      </p:sp>
    </p:spTree>
    <p:extLst>
      <p:ext uri="{BB962C8B-B14F-4D97-AF65-F5344CB8AC3E}">
        <p14:creationId xmlns:p14="http://schemas.microsoft.com/office/powerpoint/2010/main" val="1320897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9F3-1DFD-471A-89FC-B71C18E9F851}"/>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FAQ : General - 2</a:t>
            </a:r>
          </a:p>
        </p:txBody>
      </p:sp>
      <p:sp>
        <p:nvSpPr>
          <p:cNvPr id="3" name="TextBox 2">
            <a:extLst>
              <a:ext uri="{FF2B5EF4-FFF2-40B4-BE49-F238E27FC236}">
                <a16:creationId xmlns:a16="http://schemas.microsoft.com/office/drawing/2014/main" id="{1CBE3EB5-5831-46B1-AD25-28430D7432FC}"/>
              </a:ext>
            </a:extLst>
          </p:cNvPr>
          <p:cNvSpPr txBox="1"/>
          <p:nvPr/>
        </p:nvSpPr>
        <p:spPr>
          <a:xfrm>
            <a:off x="304800" y="1261241"/>
            <a:ext cx="8628993" cy="5355312"/>
          </a:xfrm>
          <a:prstGeom prst="rect">
            <a:avLst/>
          </a:prstGeom>
          <a:noFill/>
        </p:spPr>
        <p:txBody>
          <a:bodyPr wrap="square" rtlCol="0">
            <a:spAutoFit/>
          </a:bodyPr>
          <a:lstStyle/>
          <a:p>
            <a:pPr marL="342900" indent="-342900">
              <a:buFont typeface="+mj-lt"/>
              <a:buAutoNum type="arabicPeriod"/>
            </a:pPr>
            <a:r>
              <a:rPr lang="en-US" dirty="0"/>
              <a:t>Q: if connector-1 has specific services for kismis.org (eg video.kismis.org/moves, &lt;host&gt;/documentaries,&lt;host&gt;/sports).</a:t>
            </a:r>
          </a:p>
          <a:p>
            <a:r>
              <a:rPr lang="en-US" dirty="0"/>
              <a:t>            - will there be multiple entries registered in consul for connector-1?</a:t>
            </a:r>
          </a:p>
          <a:p>
            <a:r>
              <a:rPr lang="en-US" dirty="0"/>
              <a:t>            - will corresponding rules for these specific services to be downloaded to the agents?</a:t>
            </a:r>
          </a:p>
          <a:p>
            <a:r>
              <a:rPr lang="en-US" dirty="0"/>
              <a:t>            - how will x-nextensio-for be set in this case ?</a:t>
            </a:r>
          </a:p>
          <a:p>
            <a:pPr marL="800100" lvl="1" indent="-342900">
              <a:buFont typeface="+mj-lt"/>
              <a:buAutoNum type="arabicPeriod"/>
            </a:pPr>
            <a:r>
              <a:rPr lang="en-US" dirty="0"/>
              <a:t>A: if host has common suffix like:</a:t>
            </a:r>
          </a:p>
          <a:p>
            <a:pPr lvl="1"/>
            <a:r>
              <a:rPr lang="en-US" dirty="0"/>
              <a:t>               video.kismis.org</a:t>
            </a:r>
          </a:p>
          <a:p>
            <a:pPr lvl="1"/>
            <a:r>
              <a:rPr lang="en-US" dirty="0"/>
              <a:t>               doc.kismis.org/documentaries</a:t>
            </a:r>
          </a:p>
          <a:p>
            <a:pPr lvl="1"/>
            <a:r>
              <a:rPr lang="en-US" dirty="0"/>
              <a:t>               sports.kismis.org/sports</a:t>
            </a:r>
          </a:p>
          <a:p>
            <a:pPr lvl="1"/>
            <a:r>
              <a:rPr lang="en-US" dirty="0"/>
              <a:t>           and tenant does not want nextensio to control which user is allowed to access these sites then they can just register kismis.org (and we put this in consul) else they need to register all three hosts (video.kismis.org, doc.kismis.org, sports.kismis.org) to nextensio (and we put these three services in consul).</a:t>
            </a:r>
          </a:p>
          <a:p>
            <a:pPr marL="742950" lvl="1" indent="-285750">
              <a:buFontTx/>
              <a:buChar char="-"/>
            </a:pPr>
            <a:r>
              <a:rPr lang="en-US" dirty="0"/>
              <a:t>For rules to be downloaded to agent it will be one in either of the above case that is *.kismis.org</a:t>
            </a:r>
          </a:p>
          <a:p>
            <a:pPr marL="742950" lvl="1" indent="-285750">
              <a:buFontTx/>
              <a:buChar char="-"/>
            </a:pPr>
            <a:r>
              <a:rPr lang="en-US" dirty="0"/>
              <a:t>x-nextensio-for will be same as the host part what the user typed in browser i.e., if the user type </a:t>
            </a:r>
            <a:r>
              <a:rPr lang="en-US" dirty="0">
                <a:hlinkClick r:id="rId2"/>
              </a:rPr>
              <a:t>https://video.kismis.org/bunny.html</a:t>
            </a:r>
            <a:r>
              <a:rPr lang="en-US" dirty="0"/>
              <a:t> then x-nextensio-for = video.kismis.org</a:t>
            </a:r>
          </a:p>
        </p:txBody>
      </p:sp>
    </p:spTree>
    <p:extLst>
      <p:ext uri="{BB962C8B-B14F-4D97-AF65-F5344CB8AC3E}">
        <p14:creationId xmlns:p14="http://schemas.microsoft.com/office/powerpoint/2010/main" val="27288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9F3-1DFD-471A-89FC-B71C18E9F851}"/>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FAQ : General - 3</a:t>
            </a:r>
          </a:p>
        </p:txBody>
      </p:sp>
      <p:sp>
        <p:nvSpPr>
          <p:cNvPr id="3" name="TextBox 2">
            <a:extLst>
              <a:ext uri="{FF2B5EF4-FFF2-40B4-BE49-F238E27FC236}">
                <a16:creationId xmlns:a16="http://schemas.microsoft.com/office/drawing/2014/main" id="{1CBE3EB5-5831-46B1-AD25-28430D7432FC}"/>
              </a:ext>
            </a:extLst>
          </p:cNvPr>
          <p:cNvSpPr txBox="1"/>
          <p:nvPr/>
        </p:nvSpPr>
        <p:spPr>
          <a:xfrm>
            <a:off x="304800" y="1261241"/>
            <a:ext cx="8628993" cy="2862322"/>
          </a:xfrm>
          <a:prstGeom prst="rect">
            <a:avLst/>
          </a:prstGeom>
          <a:noFill/>
        </p:spPr>
        <p:txBody>
          <a:bodyPr wrap="square" rtlCol="0">
            <a:spAutoFit/>
          </a:bodyPr>
          <a:lstStyle/>
          <a:p>
            <a:pPr marL="342900" indent="-342900">
              <a:buFont typeface="+mj-lt"/>
              <a:buAutoNum type="arabicPeriod"/>
            </a:pPr>
            <a:r>
              <a:rPr lang="en-US" dirty="0"/>
              <a:t>Q: if the same services are replicated in data centers in different regions, how do we select the connector for the data center in the closest region?</a:t>
            </a:r>
          </a:p>
          <a:p>
            <a:pPr marL="800100" lvl="1" indent="-342900">
              <a:buFont typeface="+mj-lt"/>
              <a:buAutoNum type="arabicPeriod"/>
            </a:pPr>
            <a:r>
              <a:rPr lang="en-US" dirty="0"/>
              <a:t>A: In this case service lookup in consul will return multiple records {cluster, pod-name} (this needs to verified or more study of consul is needed). Based on cluster we can map the nearest geo-graphic location as well we can use other factors like A/B canary releases, username etc to select the cluster.</a:t>
            </a:r>
          </a:p>
          <a:p>
            <a:pPr lvl="1"/>
            <a:endParaRPr lang="en-US" dirty="0"/>
          </a:p>
          <a:p>
            <a:pPr marL="342900" indent="-342900">
              <a:buFont typeface="+mj-lt"/>
              <a:buAutoNum type="arabicPeriod"/>
            </a:pPr>
            <a:r>
              <a:rPr lang="en-US" dirty="0"/>
              <a:t>Q: do POD names (tom, c362, etc) have to be globally unique or just locally unique (within the cluster)</a:t>
            </a:r>
          </a:p>
          <a:p>
            <a:pPr marL="800100" lvl="1" indent="-342900">
              <a:buFont typeface="+mj-lt"/>
              <a:buAutoNum type="arabicPeriod"/>
            </a:pPr>
            <a:r>
              <a:rPr lang="en-US" dirty="0"/>
              <a:t>A: locally unique within the cluster</a:t>
            </a:r>
          </a:p>
        </p:txBody>
      </p:sp>
    </p:spTree>
    <p:extLst>
      <p:ext uri="{BB962C8B-B14F-4D97-AF65-F5344CB8AC3E}">
        <p14:creationId xmlns:p14="http://schemas.microsoft.com/office/powerpoint/2010/main" val="34689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bg>
      <p:bgPr>
        <a:solidFill>
          <a:schemeClr val="bg1"/>
        </a:solidFill>
        <a:effectLst/>
      </p:bgPr>
    </p:bg>
    <p:spTree>
      <p:nvGrpSpPr>
        <p:cNvPr id="1" name=""/>
        <p:cNvGrpSpPr/>
        <p:nvPr/>
      </p:nvGrpSpPr>
      <p:grpSpPr>
        <a:xfrm>
          <a:off x="0" y="0"/>
          <a:ext cx="0" cy="0"/>
          <a:chOff x="0" y="0"/>
          <a:chExt cx="0" cy="0"/>
        </a:xfrm>
      </p:grpSpPr>
      <p:sp>
        <p:nvSpPr>
          <p:cNvPr id="51" name="Date Placeholder 1">
            <a:extLst>
              <a:ext uri="{FF2B5EF4-FFF2-40B4-BE49-F238E27FC236}">
                <a16:creationId xmlns:a16="http://schemas.microsoft.com/office/drawing/2014/main" id="{8832C520-D177-4AD7-A9BE-1633651D3194}"/>
              </a:ext>
            </a:extLst>
          </p:cNvPr>
          <p:cNvSpPr>
            <a:spLocks noGrp="1"/>
          </p:cNvSpPr>
          <p:nvPr>
            <p:ph type="dt" sz="half" idx="10"/>
          </p:nvPr>
        </p:nvSpPr>
        <p:spPr/>
        <p:txBody>
          <a:bodyPr/>
          <a:lstStyle/>
          <a:p>
            <a:pPr lvl="0"/>
            <a:fld id="{853B1AF6-69F8-4D6D-95BF-3844B397BF6C}" type="datetimeFigureOut">
              <a:t>7/25/2020</a:t>
            </a:fld>
            <a:endParaRPr lang="en-US" dirty="0"/>
          </a:p>
        </p:txBody>
      </p:sp>
      <p:sp>
        <p:nvSpPr>
          <p:cNvPr id="53" name="Slide Number Placeholder 3">
            <a:extLst>
              <a:ext uri="{FF2B5EF4-FFF2-40B4-BE49-F238E27FC236}">
                <a16:creationId xmlns:a16="http://schemas.microsoft.com/office/drawing/2014/main" id="{29066A2E-B692-4503-AFD0-AD046E048716}"/>
              </a:ext>
            </a:extLst>
          </p:cNvPr>
          <p:cNvSpPr>
            <a:spLocks noGrp="1"/>
          </p:cNvSpPr>
          <p:nvPr>
            <p:ph type="sldNum" sz="quarter" idx="12"/>
          </p:nvPr>
        </p:nvSpPr>
        <p:spPr/>
        <p:txBody>
          <a:bodyPr/>
          <a:lstStyle/>
          <a:p>
            <a:pPr lvl="0"/>
            <a:fld id="{D7F1B6DA-FF23-4250-B35F-5BEE2C0085CF}" type="slidenum">
              <a:t>2</a:t>
            </a:fld>
            <a:endParaRPr lang="en-US" dirty="0"/>
          </a:p>
        </p:txBody>
      </p:sp>
      <p:sp>
        <p:nvSpPr>
          <p:cNvPr id="2" name="Title 1">
            <a:extLst>
              <a:ext uri="{FF2B5EF4-FFF2-40B4-BE49-F238E27FC236}">
                <a16:creationId xmlns:a16="http://schemas.microsoft.com/office/drawing/2014/main" id="{02299D2C-5D39-4D74-9964-D1D43DDFBC3E}"/>
              </a:ext>
            </a:extLst>
          </p:cNvPr>
          <p:cNvSpPr txBox="1">
            <a:spLocks noGrp="1"/>
          </p:cNvSpPr>
          <p:nvPr>
            <p:ph type="title" idx="4294967295"/>
          </p:nvPr>
        </p:nvSpPr>
        <p:spPr>
          <a:xfrm>
            <a:off x="74880" y="322768"/>
            <a:ext cx="9069120" cy="738664"/>
          </a:xfrm>
        </p:spPr>
        <p:txBody>
          <a:bodyPr>
            <a:spAutoFit/>
          </a:bodyPr>
          <a:lstStyle/>
          <a:p>
            <a:pPr lvl="0"/>
            <a:r>
              <a:rPr lang="en-US" dirty="0"/>
              <a:t>Two Nextensio Site</a:t>
            </a:r>
          </a:p>
        </p:txBody>
      </p:sp>
      <p:sp>
        <p:nvSpPr>
          <p:cNvPr id="3" name="Freeform: Shape 2">
            <a:extLst>
              <a:ext uri="{FF2B5EF4-FFF2-40B4-BE49-F238E27FC236}">
                <a16:creationId xmlns:a16="http://schemas.microsoft.com/office/drawing/2014/main" id="{8B49B875-1447-4155-AEF8-71D4F3694CC4}"/>
              </a:ext>
            </a:extLst>
          </p:cNvPr>
          <p:cNvSpPr/>
          <p:nvPr/>
        </p:nvSpPr>
        <p:spPr>
          <a:xfrm>
            <a:off x="548640" y="3108959"/>
            <a:ext cx="36576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 name="Freeform: Shape 3">
            <a:extLst>
              <a:ext uri="{FF2B5EF4-FFF2-40B4-BE49-F238E27FC236}">
                <a16:creationId xmlns:a16="http://schemas.microsoft.com/office/drawing/2014/main" id="{330BC5AB-03DC-4915-B7D0-937A51C30961}"/>
              </a:ext>
            </a:extLst>
          </p:cNvPr>
          <p:cNvSpPr/>
          <p:nvPr/>
        </p:nvSpPr>
        <p:spPr>
          <a:xfrm>
            <a:off x="8961120" y="3108959"/>
            <a:ext cx="36576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5" name="Freeform: Shape 4">
            <a:extLst>
              <a:ext uri="{FF2B5EF4-FFF2-40B4-BE49-F238E27FC236}">
                <a16:creationId xmlns:a16="http://schemas.microsoft.com/office/drawing/2014/main" id="{DC975CE3-764E-41B8-A831-CA49EF295877}"/>
              </a:ext>
            </a:extLst>
          </p:cNvPr>
          <p:cNvSpPr/>
          <p:nvPr/>
        </p:nvSpPr>
        <p:spPr>
          <a:xfrm>
            <a:off x="1463039"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6" name="Freeform: Shape 5">
            <a:extLst>
              <a:ext uri="{FF2B5EF4-FFF2-40B4-BE49-F238E27FC236}">
                <a16:creationId xmlns:a16="http://schemas.microsoft.com/office/drawing/2014/main" id="{F3FCB22F-3A29-43B4-ABA8-3D38663D69E9}"/>
              </a:ext>
            </a:extLst>
          </p:cNvPr>
          <p:cNvSpPr/>
          <p:nvPr/>
        </p:nvSpPr>
        <p:spPr>
          <a:xfrm>
            <a:off x="2560319" y="320040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7" name="Freeform: Shape 6">
            <a:extLst>
              <a:ext uri="{FF2B5EF4-FFF2-40B4-BE49-F238E27FC236}">
                <a16:creationId xmlns:a16="http://schemas.microsoft.com/office/drawing/2014/main" id="{3BE0B045-A34A-4CEA-A1EA-4B4C6E744254}"/>
              </a:ext>
            </a:extLst>
          </p:cNvPr>
          <p:cNvSpPr/>
          <p:nvPr/>
        </p:nvSpPr>
        <p:spPr>
          <a:xfrm>
            <a:off x="2560319" y="42062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8" name="Freeform: Shape 7">
            <a:extLst>
              <a:ext uri="{FF2B5EF4-FFF2-40B4-BE49-F238E27FC236}">
                <a16:creationId xmlns:a16="http://schemas.microsoft.com/office/drawing/2014/main" id="{083202F8-6104-458D-BA82-CF71E7C7673D}"/>
              </a:ext>
            </a:extLst>
          </p:cNvPr>
          <p:cNvSpPr/>
          <p:nvPr/>
        </p:nvSpPr>
        <p:spPr>
          <a:xfrm>
            <a:off x="3566160"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9" name="Freeform: Shape 8">
            <a:extLst>
              <a:ext uri="{FF2B5EF4-FFF2-40B4-BE49-F238E27FC236}">
                <a16:creationId xmlns:a16="http://schemas.microsoft.com/office/drawing/2014/main" id="{85EECE7E-D0CC-49CC-BF6D-34422D3989A6}"/>
              </a:ext>
            </a:extLst>
          </p:cNvPr>
          <p:cNvSpPr/>
          <p:nvPr/>
        </p:nvSpPr>
        <p:spPr>
          <a:xfrm>
            <a:off x="5486399"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0" name="Freeform: Shape 9">
            <a:extLst>
              <a:ext uri="{FF2B5EF4-FFF2-40B4-BE49-F238E27FC236}">
                <a16:creationId xmlns:a16="http://schemas.microsoft.com/office/drawing/2014/main" id="{B4565C59-02A7-4151-8AE1-92B0A0A7EC58}"/>
              </a:ext>
            </a:extLst>
          </p:cNvPr>
          <p:cNvSpPr/>
          <p:nvPr/>
        </p:nvSpPr>
        <p:spPr>
          <a:xfrm>
            <a:off x="6583679" y="320040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id="{5E15AFFE-A088-416E-BE8E-31DB5F05EA80}"/>
              </a:ext>
            </a:extLst>
          </p:cNvPr>
          <p:cNvSpPr/>
          <p:nvPr/>
        </p:nvSpPr>
        <p:spPr>
          <a:xfrm>
            <a:off x="6675119" y="42062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70B50031-FE79-4041-8C22-DBEBB5F28F34}"/>
              </a:ext>
            </a:extLst>
          </p:cNvPr>
          <p:cNvSpPr/>
          <p:nvPr/>
        </p:nvSpPr>
        <p:spPr>
          <a:xfrm>
            <a:off x="7680960"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id="{8A7E9F00-76F0-4606-9204-B24DF85055F0}"/>
              </a:ext>
            </a:extLst>
          </p:cNvPr>
          <p:cNvSpPr/>
          <p:nvPr/>
        </p:nvSpPr>
        <p:spPr>
          <a:xfrm>
            <a:off x="914400" y="4023360"/>
            <a:ext cx="548640" cy="914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F58220"/>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id="{7D389C84-1733-4035-9F3C-C9B1C0AEA5A1}"/>
              </a:ext>
            </a:extLst>
          </p:cNvPr>
          <p:cNvSpPr/>
          <p:nvPr/>
        </p:nvSpPr>
        <p:spPr>
          <a:xfrm>
            <a:off x="8412480" y="4023360"/>
            <a:ext cx="548640" cy="914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F58220"/>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cxnSp>
        <p:nvCxnSpPr>
          <p:cNvPr id="15" name="Connector: Curved 14">
            <a:extLst>
              <a:ext uri="{FF2B5EF4-FFF2-40B4-BE49-F238E27FC236}">
                <a16:creationId xmlns:a16="http://schemas.microsoft.com/office/drawing/2014/main" id="{75D39E09-D96B-4233-B1FC-CB83E9F6C34E}"/>
              </a:ext>
            </a:extLst>
          </p:cNvPr>
          <p:cNvCxnSpPr>
            <a:stCxn id="6" idx="10"/>
            <a:endCxn id="8" idx="4"/>
          </p:cNvCxnSpPr>
          <p:nvPr/>
        </p:nvCxnSpPr>
        <p:spPr>
          <a:xfrm rot="16200000" flipH="1">
            <a:off x="3474719" y="3291839"/>
            <a:ext cx="274320" cy="640082"/>
          </a:xfrm>
          <a:prstGeom prst="curvedConnector3">
            <a:avLst>
              <a:gd name="adj1" fmla="val -183333"/>
            </a:avLst>
          </a:prstGeom>
          <a:noFill/>
          <a:ln w="0">
            <a:solidFill>
              <a:srgbClr val="0066B3"/>
            </a:solidFill>
            <a:prstDash val="solid"/>
            <a:tailEnd type="arrow"/>
          </a:ln>
        </p:spPr>
      </p:cxnSp>
      <p:cxnSp>
        <p:nvCxnSpPr>
          <p:cNvPr id="16" name="Connector: Curved 15">
            <a:extLst>
              <a:ext uri="{FF2B5EF4-FFF2-40B4-BE49-F238E27FC236}">
                <a16:creationId xmlns:a16="http://schemas.microsoft.com/office/drawing/2014/main" id="{813DC019-C9A6-42AA-ABFE-6D5E43C257F5}"/>
              </a:ext>
            </a:extLst>
          </p:cNvPr>
          <p:cNvCxnSpPr>
            <a:stCxn id="8" idx="11"/>
            <a:endCxn id="12" idx="6"/>
          </p:cNvCxnSpPr>
          <p:nvPr/>
        </p:nvCxnSpPr>
        <p:spPr>
          <a:xfrm rot="16200000" flipH="1">
            <a:off x="5838769" y="2181170"/>
            <a:ext cx="193980" cy="3490401"/>
          </a:xfrm>
          <a:prstGeom prst="curvedConnector3">
            <a:avLst>
              <a:gd name="adj1" fmla="val -159264"/>
            </a:avLst>
          </a:prstGeom>
          <a:noFill/>
          <a:ln w="0">
            <a:solidFill>
              <a:srgbClr val="21409A"/>
            </a:solidFill>
            <a:prstDash val="solid"/>
            <a:tailEnd type="arrow"/>
          </a:ln>
        </p:spPr>
      </p:cxnSp>
      <p:cxnSp>
        <p:nvCxnSpPr>
          <p:cNvPr id="17" name="Connector: Curved 16">
            <a:extLst>
              <a:ext uri="{FF2B5EF4-FFF2-40B4-BE49-F238E27FC236}">
                <a16:creationId xmlns:a16="http://schemas.microsoft.com/office/drawing/2014/main" id="{1DA3F0BC-FDF5-46DF-BBE2-8C5FF13D1AB1}"/>
              </a:ext>
            </a:extLst>
          </p:cNvPr>
          <p:cNvCxnSpPr>
            <a:cxnSpLocks/>
            <a:stCxn id="10" idx="0"/>
          </p:cNvCxnSpPr>
          <p:nvPr/>
        </p:nvCxnSpPr>
        <p:spPr>
          <a:xfrm rot="16200000" flipH="1" flipV="1">
            <a:off x="6172198" y="2971801"/>
            <a:ext cx="548642" cy="1005840"/>
          </a:xfrm>
          <a:prstGeom prst="curvedConnector4">
            <a:avLst>
              <a:gd name="adj1" fmla="val -41667"/>
              <a:gd name="adj2" fmla="val 68182"/>
            </a:avLst>
          </a:prstGeom>
          <a:noFill/>
          <a:ln w="0">
            <a:solidFill>
              <a:srgbClr val="00A65D"/>
            </a:solidFill>
            <a:prstDash val="solid"/>
            <a:tailEnd type="arrow"/>
          </a:ln>
        </p:spPr>
      </p:cxnSp>
      <p:cxnSp>
        <p:nvCxnSpPr>
          <p:cNvPr id="18" name="Connector: Curved 17">
            <a:extLst>
              <a:ext uri="{FF2B5EF4-FFF2-40B4-BE49-F238E27FC236}">
                <a16:creationId xmlns:a16="http://schemas.microsoft.com/office/drawing/2014/main" id="{B8D4A615-D2CE-4E7A-9288-9694DF50B48C}"/>
              </a:ext>
            </a:extLst>
          </p:cNvPr>
          <p:cNvCxnSpPr>
            <a:stCxn id="5" idx="4"/>
            <a:endCxn id="6" idx="6"/>
          </p:cNvCxnSpPr>
          <p:nvPr/>
        </p:nvCxnSpPr>
        <p:spPr>
          <a:xfrm rot="5400000" flipH="1" flipV="1">
            <a:off x="2057399" y="3246120"/>
            <a:ext cx="274320" cy="731520"/>
          </a:xfrm>
          <a:prstGeom prst="curvedConnector3">
            <a:avLst>
              <a:gd name="adj1" fmla="val 283333"/>
            </a:avLst>
          </a:prstGeom>
          <a:noFill/>
          <a:ln w="38160">
            <a:solidFill>
              <a:srgbClr val="F58220"/>
            </a:solidFill>
            <a:prstDash val="solid"/>
            <a:headEnd type="arrow"/>
            <a:tailEnd type="arrow"/>
          </a:ln>
        </p:spPr>
      </p:cxnSp>
      <p:cxnSp>
        <p:nvCxnSpPr>
          <p:cNvPr id="19" name="Connector: Curved 18">
            <a:extLst>
              <a:ext uri="{FF2B5EF4-FFF2-40B4-BE49-F238E27FC236}">
                <a16:creationId xmlns:a16="http://schemas.microsoft.com/office/drawing/2014/main" id="{F8188A42-A553-44FE-AE24-80BA95132721}"/>
              </a:ext>
            </a:extLst>
          </p:cNvPr>
          <p:cNvCxnSpPr>
            <a:stCxn id="12" idx="4"/>
          </p:cNvCxnSpPr>
          <p:nvPr/>
        </p:nvCxnSpPr>
        <p:spPr>
          <a:xfrm flipH="1" flipV="1">
            <a:off x="7315200" y="3474720"/>
            <a:ext cx="731520" cy="274320"/>
          </a:xfrm>
          <a:prstGeom prst="curvedConnector3">
            <a:avLst/>
          </a:prstGeom>
          <a:noFill/>
          <a:ln w="38160">
            <a:solidFill>
              <a:srgbClr val="F58220"/>
            </a:solidFill>
            <a:prstDash val="solid"/>
            <a:headEnd type="arrow"/>
            <a:tailEnd type="arrow"/>
          </a:ln>
        </p:spPr>
      </p:cxnSp>
      <p:sp>
        <p:nvSpPr>
          <p:cNvPr id="20" name="Freeform: Shape 19">
            <a:extLst>
              <a:ext uri="{FF2B5EF4-FFF2-40B4-BE49-F238E27FC236}">
                <a16:creationId xmlns:a16="http://schemas.microsoft.com/office/drawing/2014/main" id="{38F020CE-1FB7-435C-A63B-3577ABC7D557}"/>
              </a:ext>
            </a:extLst>
          </p:cNvPr>
          <p:cNvSpPr/>
          <p:nvPr/>
        </p:nvSpPr>
        <p:spPr>
          <a:xfrm>
            <a:off x="1335240" y="2122920"/>
            <a:ext cx="3522239" cy="4023360"/>
          </a:xfrm>
          <a:custGeom>
            <a:avLst/>
            <a:gdLst/>
            <a:ahLst/>
            <a:cxnLst>
              <a:cxn ang="3cd4">
                <a:pos x="hc" y="t"/>
              </a:cxn>
              <a:cxn ang="cd2">
                <a:pos x="l" y="vc"/>
              </a:cxn>
              <a:cxn ang="cd4">
                <a:pos x="hc" y="b"/>
              </a:cxn>
              <a:cxn ang="0">
                <a:pos x="r" y="vc"/>
              </a:cxn>
            </a:cxnLst>
            <a:rect l="l" t="t" r="r" b="b"/>
            <a:pathLst>
              <a:path w="9785" h="11177">
                <a:moveTo>
                  <a:pt x="320" y="1021"/>
                </a:moveTo>
                <a:cubicBezTo>
                  <a:pt x="370" y="1382"/>
                  <a:pt x="248" y="1724"/>
                  <a:pt x="248" y="2089"/>
                </a:cubicBezTo>
                <a:cubicBezTo>
                  <a:pt x="248" y="2504"/>
                  <a:pt x="219" y="2921"/>
                  <a:pt x="102" y="3327"/>
                </a:cubicBezTo>
                <a:cubicBezTo>
                  <a:pt x="19" y="3616"/>
                  <a:pt x="23" y="3925"/>
                  <a:pt x="5" y="4225"/>
                </a:cubicBezTo>
                <a:cubicBezTo>
                  <a:pt x="-16" y="4580"/>
                  <a:pt x="37" y="4936"/>
                  <a:pt x="29" y="5293"/>
                </a:cubicBezTo>
                <a:cubicBezTo>
                  <a:pt x="21" y="5655"/>
                  <a:pt x="-7" y="6022"/>
                  <a:pt x="29" y="6385"/>
                </a:cubicBezTo>
                <a:cubicBezTo>
                  <a:pt x="68" y="6779"/>
                  <a:pt x="101" y="7188"/>
                  <a:pt x="272" y="7550"/>
                </a:cubicBezTo>
                <a:cubicBezTo>
                  <a:pt x="427" y="7880"/>
                  <a:pt x="638" y="8185"/>
                  <a:pt x="782" y="8521"/>
                </a:cubicBezTo>
                <a:cubicBezTo>
                  <a:pt x="908" y="8814"/>
                  <a:pt x="1038" y="9093"/>
                  <a:pt x="1194" y="9371"/>
                </a:cubicBezTo>
                <a:cubicBezTo>
                  <a:pt x="1393" y="9726"/>
                  <a:pt x="1555" y="10132"/>
                  <a:pt x="1947" y="10342"/>
                </a:cubicBezTo>
                <a:cubicBezTo>
                  <a:pt x="2263" y="10511"/>
                  <a:pt x="2486" y="10855"/>
                  <a:pt x="2893" y="10924"/>
                </a:cubicBezTo>
                <a:cubicBezTo>
                  <a:pt x="3231" y="10981"/>
                  <a:pt x="3549" y="11139"/>
                  <a:pt x="3889" y="11167"/>
                </a:cubicBezTo>
                <a:cubicBezTo>
                  <a:pt x="4243" y="11196"/>
                  <a:pt x="4601" y="11148"/>
                  <a:pt x="4957" y="11167"/>
                </a:cubicBezTo>
                <a:cubicBezTo>
                  <a:pt x="5320" y="11186"/>
                  <a:pt x="5673" y="11112"/>
                  <a:pt x="6025" y="11046"/>
                </a:cubicBezTo>
                <a:cubicBezTo>
                  <a:pt x="6360" y="10983"/>
                  <a:pt x="6676" y="11052"/>
                  <a:pt x="7020" y="10876"/>
                </a:cubicBezTo>
                <a:cubicBezTo>
                  <a:pt x="7339" y="10712"/>
                  <a:pt x="7688" y="10603"/>
                  <a:pt x="7991" y="10390"/>
                </a:cubicBezTo>
                <a:cubicBezTo>
                  <a:pt x="8350" y="10138"/>
                  <a:pt x="8655" y="9825"/>
                  <a:pt x="8889" y="9468"/>
                </a:cubicBezTo>
                <a:cubicBezTo>
                  <a:pt x="9140" y="9083"/>
                  <a:pt x="9105" y="8607"/>
                  <a:pt x="9229" y="8181"/>
                </a:cubicBezTo>
                <a:cubicBezTo>
                  <a:pt x="9354" y="7754"/>
                  <a:pt x="9436" y="7313"/>
                  <a:pt x="9472" y="6871"/>
                </a:cubicBezTo>
                <a:cubicBezTo>
                  <a:pt x="9507" y="6432"/>
                  <a:pt x="9710" y="6023"/>
                  <a:pt x="9714" y="5584"/>
                </a:cubicBezTo>
                <a:cubicBezTo>
                  <a:pt x="9717" y="5289"/>
                  <a:pt x="9749" y="5000"/>
                  <a:pt x="9763" y="4710"/>
                </a:cubicBezTo>
                <a:cubicBezTo>
                  <a:pt x="9787" y="4216"/>
                  <a:pt x="9820" y="3717"/>
                  <a:pt x="9690" y="3229"/>
                </a:cubicBezTo>
                <a:cubicBezTo>
                  <a:pt x="9587" y="2844"/>
                  <a:pt x="9499" y="2441"/>
                  <a:pt x="9277" y="2113"/>
                </a:cubicBezTo>
                <a:cubicBezTo>
                  <a:pt x="9044" y="1769"/>
                  <a:pt x="8830" y="1402"/>
                  <a:pt x="8501" y="1142"/>
                </a:cubicBezTo>
                <a:cubicBezTo>
                  <a:pt x="8105" y="829"/>
                  <a:pt x="7645" y="603"/>
                  <a:pt x="7166" y="462"/>
                </a:cubicBezTo>
                <a:cubicBezTo>
                  <a:pt x="6697" y="324"/>
                  <a:pt x="6216" y="220"/>
                  <a:pt x="5734" y="147"/>
                </a:cubicBezTo>
                <a:cubicBezTo>
                  <a:pt x="5371" y="92"/>
                  <a:pt x="5005" y="133"/>
                  <a:pt x="4641" y="122"/>
                </a:cubicBezTo>
                <a:cubicBezTo>
                  <a:pt x="4260" y="111"/>
                  <a:pt x="3888" y="79"/>
                  <a:pt x="3500" y="50"/>
                </a:cubicBezTo>
                <a:cubicBezTo>
                  <a:pt x="3004" y="13"/>
                  <a:pt x="2519" y="23"/>
                  <a:pt x="2020" y="1"/>
                </a:cubicBezTo>
                <a:cubicBezTo>
                  <a:pt x="1640" y="-16"/>
                  <a:pt x="1364" y="181"/>
                  <a:pt x="1073" y="341"/>
                </a:cubicBezTo>
                <a:cubicBezTo>
                  <a:pt x="821" y="480"/>
                  <a:pt x="537" y="661"/>
                  <a:pt x="466" y="972"/>
                </a:cubicBezTo>
                <a:lnTo>
                  <a:pt x="272" y="1215"/>
                </a:lnTo>
                <a:lnTo>
                  <a:pt x="272" y="1239"/>
                </a:lnTo>
              </a:path>
            </a:pathLst>
          </a:cu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21" name="Freeform: Shape 20">
            <a:extLst>
              <a:ext uri="{FF2B5EF4-FFF2-40B4-BE49-F238E27FC236}">
                <a16:creationId xmlns:a16="http://schemas.microsoft.com/office/drawing/2014/main" id="{54DD5F8F-089A-4A57-9423-610AF3B0CFDD}"/>
              </a:ext>
            </a:extLst>
          </p:cNvPr>
          <p:cNvSpPr/>
          <p:nvPr/>
        </p:nvSpPr>
        <p:spPr>
          <a:xfrm>
            <a:off x="5197320" y="2067480"/>
            <a:ext cx="3486960" cy="4155479"/>
          </a:xfrm>
          <a:custGeom>
            <a:avLst/>
            <a:gdLst/>
            <a:ahLst/>
            <a:cxnLst>
              <a:cxn ang="3cd4">
                <a:pos x="hc" y="t"/>
              </a:cxn>
              <a:cxn ang="cd2">
                <a:pos x="l" y="vc"/>
              </a:cxn>
              <a:cxn ang="cd4">
                <a:pos x="hc" y="b"/>
              </a:cxn>
              <a:cxn ang="0">
                <a:pos x="r" y="vc"/>
              </a:cxn>
            </a:cxnLst>
            <a:rect l="l" t="t" r="r" b="b"/>
            <a:pathLst>
              <a:path w="9687" h="11544">
                <a:moveTo>
                  <a:pt x="855" y="568"/>
                </a:moveTo>
                <a:cubicBezTo>
                  <a:pt x="708" y="893"/>
                  <a:pt x="624" y="1242"/>
                  <a:pt x="540" y="1587"/>
                </a:cubicBezTo>
                <a:cubicBezTo>
                  <a:pt x="448" y="1970"/>
                  <a:pt x="437" y="2374"/>
                  <a:pt x="321" y="2752"/>
                </a:cubicBezTo>
                <a:cubicBezTo>
                  <a:pt x="225" y="3066"/>
                  <a:pt x="237" y="3383"/>
                  <a:pt x="152" y="3699"/>
                </a:cubicBezTo>
                <a:cubicBezTo>
                  <a:pt x="50" y="4084"/>
                  <a:pt x="24" y="4489"/>
                  <a:pt x="6" y="4888"/>
                </a:cubicBezTo>
                <a:cubicBezTo>
                  <a:pt x="-9" y="5251"/>
                  <a:pt x="10" y="5617"/>
                  <a:pt x="6" y="5981"/>
                </a:cubicBezTo>
                <a:cubicBezTo>
                  <a:pt x="4" y="6298"/>
                  <a:pt x="45" y="6612"/>
                  <a:pt x="103" y="6927"/>
                </a:cubicBezTo>
                <a:cubicBezTo>
                  <a:pt x="176" y="7314"/>
                  <a:pt x="246" y="7702"/>
                  <a:pt x="297" y="8093"/>
                </a:cubicBezTo>
                <a:cubicBezTo>
                  <a:pt x="350" y="8488"/>
                  <a:pt x="589" y="8828"/>
                  <a:pt x="831" y="9136"/>
                </a:cubicBezTo>
                <a:cubicBezTo>
                  <a:pt x="1036" y="9397"/>
                  <a:pt x="1277" y="9635"/>
                  <a:pt x="1462" y="9913"/>
                </a:cubicBezTo>
                <a:cubicBezTo>
                  <a:pt x="1678" y="10238"/>
                  <a:pt x="1987" y="10437"/>
                  <a:pt x="2288" y="10666"/>
                </a:cubicBezTo>
                <a:cubicBezTo>
                  <a:pt x="2556" y="10870"/>
                  <a:pt x="2953" y="10792"/>
                  <a:pt x="3259" y="10933"/>
                </a:cubicBezTo>
                <a:cubicBezTo>
                  <a:pt x="3668" y="11122"/>
                  <a:pt x="4089" y="11247"/>
                  <a:pt x="4521" y="11370"/>
                </a:cubicBezTo>
                <a:cubicBezTo>
                  <a:pt x="4867" y="11468"/>
                  <a:pt x="5226" y="11533"/>
                  <a:pt x="5589" y="11515"/>
                </a:cubicBezTo>
                <a:cubicBezTo>
                  <a:pt x="5971" y="11496"/>
                  <a:pt x="6406" y="11650"/>
                  <a:pt x="6730" y="11394"/>
                </a:cubicBezTo>
                <a:cubicBezTo>
                  <a:pt x="7041" y="11148"/>
                  <a:pt x="7444" y="11072"/>
                  <a:pt x="7701" y="10763"/>
                </a:cubicBezTo>
                <a:cubicBezTo>
                  <a:pt x="8004" y="10398"/>
                  <a:pt x="8280" y="10009"/>
                  <a:pt x="8526" y="9598"/>
                </a:cubicBezTo>
                <a:cubicBezTo>
                  <a:pt x="8749" y="9227"/>
                  <a:pt x="8885" y="8835"/>
                  <a:pt x="9011" y="8432"/>
                </a:cubicBezTo>
                <a:cubicBezTo>
                  <a:pt x="9124" y="8070"/>
                  <a:pt x="9437" y="7871"/>
                  <a:pt x="9497" y="7486"/>
                </a:cubicBezTo>
                <a:cubicBezTo>
                  <a:pt x="9542" y="7199"/>
                  <a:pt x="9651" y="6923"/>
                  <a:pt x="9667" y="6636"/>
                </a:cubicBezTo>
                <a:cubicBezTo>
                  <a:pt x="9685" y="6321"/>
                  <a:pt x="9701" y="6002"/>
                  <a:pt x="9667" y="5689"/>
                </a:cubicBezTo>
                <a:cubicBezTo>
                  <a:pt x="9629" y="5342"/>
                  <a:pt x="9582" y="4984"/>
                  <a:pt x="9424" y="4670"/>
                </a:cubicBezTo>
                <a:cubicBezTo>
                  <a:pt x="9231" y="4286"/>
                  <a:pt x="9228" y="3858"/>
                  <a:pt x="9011" y="3481"/>
                </a:cubicBezTo>
                <a:cubicBezTo>
                  <a:pt x="8852" y="3204"/>
                  <a:pt x="8742" y="2901"/>
                  <a:pt x="8575" y="2631"/>
                </a:cubicBezTo>
                <a:cubicBezTo>
                  <a:pt x="8336" y="2245"/>
                  <a:pt x="8012" y="1917"/>
                  <a:pt x="7652" y="1636"/>
                </a:cubicBezTo>
                <a:cubicBezTo>
                  <a:pt x="7322" y="1379"/>
                  <a:pt x="6974" y="1174"/>
                  <a:pt x="6608" y="980"/>
                </a:cubicBezTo>
                <a:cubicBezTo>
                  <a:pt x="6147" y="735"/>
                  <a:pt x="5672" y="510"/>
                  <a:pt x="5152" y="398"/>
                </a:cubicBezTo>
                <a:cubicBezTo>
                  <a:pt x="4765" y="314"/>
                  <a:pt x="4377" y="241"/>
                  <a:pt x="3987" y="252"/>
                </a:cubicBezTo>
                <a:cubicBezTo>
                  <a:pt x="3617" y="263"/>
                  <a:pt x="3277" y="159"/>
                  <a:pt x="2919" y="131"/>
                </a:cubicBezTo>
                <a:cubicBezTo>
                  <a:pt x="2513" y="98"/>
                  <a:pt x="2107" y="63"/>
                  <a:pt x="1705" y="9"/>
                </a:cubicBezTo>
                <a:cubicBezTo>
                  <a:pt x="1360" y="-38"/>
                  <a:pt x="982" y="101"/>
                  <a:pt x="783" y="398"/>
                </a:cubicBezTo>
                <a:lnTo>
                  <a:pt x="661" y="641"/>
                </a:lnTo>
                <a:lnTo>
                  <a:pt x="758" y="810"/>
                </a:lnTo>
              </a:path>
            </a:pathLst>
          </a:cu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22" name="TextBox 21">
            <a:extLst>
              <a:ext uri="{FF2B5EF4-FFF2-40B4-BE49-F238E27FC236}">
                <a16:creationId xmlns:a16="http://schemas.microsoft.com/office/drawing/2014/main" id="{CA1F1859-3088-44F6-B95E-43B8F89C4436}"/>
              </a:ext>
            </a:extLst>
          </p:cNvPr>
          <p:cNvSpPr txBox="1"/>
          <p:nvPr/>
        </p:nvSpPr>
        <p:spPr>
          <a:xfrm rot="16200000">
            <a:off x="432493" y="3902262"/>
            <a:ext cx="623545" cy="238355"/>
          </a:xfrm>
          <a:prstGeom prst="rect">
            <a:avLst/>
          </a:prstGeom>
          <a:noFill/>
          <a:ln>
            <a:noFill/>
          </a:ln>
        </p:spPr>
        <p:txBody>
          <a:bodyPr wrap="none" lIns="90000" tIns="45000" rIns="90000" bIns="45000" anchorCtr="0" compatLnSpc="0">
            <a:spAutoFit/>
          </a:bodyPr>
          <a:lstStyle/>
          <a:p>
            <a:pPr marL="0" marR="0" lvl="0" indent="0" algn="ctr" hangingPunct="0">
              <a:lnSpc>
                <a:spcPct val="100000"/>
              </a:lnSpc>
              <a:spcBef>
                <a:spcPts val="0"/>
              </a:spcBef>
              <a:spcAft>
                <a:spcPts val="0"/>
              </a:spcAft>
              <a:buNone/>
              <a:tabLst/>
              <a:defRPr sz="1400">
                <a:solidFill>
                  <a:srgbClr val="000000"/>
                </a:solidFill>
              </a:defRPr>
            </a:pPr>
            <a:r>
              <a:rPr lang="en-US" sz="1000" b="0" i="0" u="none" strike="noStrike" kern="1200" dirty="0">
                <a:ln>
                  <a:noFill/>
                </a:ln>
                <a:solidFill>
                  <a:srgbClr val="000000"/>
                </a:solidFill>
                <a:latin typeface="Liberation Sans" pitchFamily="18"/>
                <a:ea typeface="DejaVu Sans" pitchFamily="2"/>
                <a:cs typeface="DejaVu Sans" pitchFamily="2"/>
              </a:rPr>
              <a:t>AGENT</a:t>
            </a:r>
          </a:p>
        </p:txBody>
      </p:sp>
      <p:sp>
        <p:nvSpPr>
          <p:cNvPr id="23" name="TextBox 22">
            <a:extLst>
              <a:ext uri="{FF2B5EF4-FFF2-40B4-BE49-F238E27FC236}">
                <a16:creationId xmlns:a16="http://schemas.microsoft.com/office/drawing/2014/main" id="{9E2A5D74-8528-4705-AD83-886B5DFC45F5}"/>
              </a:ext>
            </a:extLst>
          </p:cNvPr>
          <p:cNvSpPr txBox="1"/>
          <p:nvPr/>
        </p:nvSpPr>
        <p:spPr>
          <a:xfrm rot="16200000">
            <a:off x="8577708" y="3872703"/>
            <a:ext cx="1170683" cy="267915"/>
          </a:xfrm>
          <a:prstGeom prst="rect">
            <a:avLst/>
          </a:prstGeom>
          <a:noFill/>
          <a:ln>
            <a:noFill/>
          </a:ln>
        </p:spPr>
        <p:txBody>
          <a:bodyPr wrap="none" lIns="90000" tIns="45000" rIns="90000" bIns="45000" anchorCtr="0" compatLnSpc="0">
            <a:spAutoFit/>
          </a:bodyPr>
          <a:lstStyle/>
          <a:p>
            <a:pPr marL="0" marR="0" lvl="0" indent="0" algn="ctr" hangingPunct="0">
              <a:lnSpc>
                <a:spcPct val="100000"/>
              </a:lnSpc>
              <a:spcBef>
                <a:spcPts val="0"/>
              </a:spcBef>
              <a:spcAft>
                <a:spcPts val="0"/>
              </a:spcAft>
              <a:buNone/>
              <a:tabLst/>
              <a:defRPr sz="1400">
                <a:solidFill>
                  <a:srgbClr val="000000"/>
                </a:solidFill>
              </a:defRPr>
            </a:pPr>
            <a:r>
              <a:rPr lang="en-US" sz="1200" b="0" i="0" u="none" strike="noStrike" kern="1200" dirty="0">
                <a:ln>
                  <a:noFill/>
                </a:ln>
                <a:solidFill>
                  <a:srgbClr val="000000"/>
                </a:solidFill>
                <a:latin typeface="Liberation Sans" pitchFamily="18"/>
                <a:ea typeface="DejaVu Sans" pitchFamily="2"/>
                <a:cs typeface="DejaVu Sans" pitchFamily="2"/>
              </a:rPr>
              <a:t>CONNECTOR</a:t>
            </a:r>
          </a:p>
        </p:txBody>
      </p:sp>
      <p:sp>
        <p:nvSpPr>
          <p:cNvPr id="24" name="TextBox 23">
            <a:extLst>
              <a:ext uri="{FF2B5EF4-FFF2-40B4-BE49-F238E27FC236}">
                <a16:creationId xmlns:a16="http://schemas.microsoft.com/office/drawing/2014/main" id="{E5E05C9C-5691-4069-A991-09374C8BE502}"/>
              </a:ext>
            </a:extLst>
          </p:cNvPr>
          <p:cNvSpPr txBox="1"/>
          <p:nvPr/>
        </p:nvSpPr>
        <p:spPr>
          <a:xfrm>
            <a:off x="2560319" y="3291839"/>
            <a:ext cx="69042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TOM</a:t>
            </a:r>
          </a:p>
        </p:txBody>
      </p:sp>
      <p:sp>
        <p:nvSpPr>
          <p:cNvPr id="25" name="TextBox 24">
            <a:extLst>
              <a:ext uri="{FF2B5EF4-FFF2-40B4-BE49-F238E27FC236}">
                <a16:creationId xmlns:a16="http://schemas.microsoft.com/office/drawing/2014/main" id="{2A1EB9DE-976F-4160-9FF4-6CDF41CBFD39}"/>
              </a:ext>
            </a:extLst>
          </p:cNvPr>
          <p:cNvSpPr txBox="1"/>
          <p:nvPr/>
        </p:nvSpPr>
        <p:spPr>
          <a:xfrm>
            <a:off x="6568199" y="3291839"/>
            <a:ext cx="733576"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C362</a:t>
            </a:r>
          </a:p>
        </p:txBody>
      </p:sp>
      <p:sp>
        <p:nvSpPr>
          <p:cNvPr id="26" name="TextBox 25">
            <a:extLst>
              <a:ext uri="{FF2B5EF4-FFF2-40B4-BE49-F238E27FC236}">
                <a16:creationId xmlns:a16="http://schemas.microsoft.com/office/drawing/2014/main" id="{59A9D9E8-77A5-457E-AE9F-BACD3B9C4830}"/>
              </a:ext>
            </a:extLst>
          </p:cNvPr>
          <p:cNvSpPr txBox="1"/>
          <p:nvPr/>
        </p:nvSpPr>
        <p:spPr>
          <a:xfrm>
            <a:off x="2468880" y="4297680"/>
            <a:ext cx="989800"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CANDY</a:t>
            </a:r>
          </a:p>
        </p:txBody>
      </p:sp>
      <p:sp>
        <p:nvSpPr>
          <p:cNvPr id="27" name="TextBox 26">
            <a:extLst>
              <a:ext uri="{FF2B5EF4-FFF2-40B4-BE49-F238E27FC236}">
                <a16:creationId xmlns:a16="http://schemas.microsoft.com/office/drawing/2014/main" id="{7314BC39-77A5-4682-A767-295F844EF61E}"/>
              </a:ext>
            </a:extLst>
          </p:cNvPr>
          <p:cNvSpPr txBox="1"/>
          <p:nvPr/>
        </p:nvSpPr>
        <p:spPr>
          <a:xfrm>
            <a:off x="6675119" y="4297680"/>
            <a:ext cx="69523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a361</a:t>
            </a:r>
          </a:p>
        </p:txBody>
      </p:sp>
      <p:sp>
        <p:nvSpPr>
          <p:cNvPr id="28" name="TextBox 27">
            <a:extLst>
              <a:ext uri="{FF2B5EF4-FFF2-40B4-BE49-F238E27FC236}">
                <a16:creationId xmlns:a16="http://schemas.microsoft.com/office/drawing/2014/main" id="{6839750D-7016-426A-9962-54B103651416}"/>
              </a:ext>
            </a:extLst>
          </p:cNvPr>
          <p:cNvSpPr txBox="1"/>
          <p:nvPr/>
        </p:nvSpPr>
        <p:spPr>
          <a:xfrm>
            <a:off x="1463039" y="3840479"/>
            <a:ext cx="746999"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solidFill>
                  <a:srgbClr val="FFFFFF"/>
                </a:solidFill>
                <a:latin typeface="Liberation Sans" pitchFamily="18"/>
                <a:ea typeface="DejaVu Sans" pitchFamily="2"/>
                <a:cs typeface="DejaVu Sans" pitchFamily="2"/>
              </a:rPr>
              <a:t>IGW</a:t>
            </a:r>
          </a:p>
        </p:txBody>
      </p:sp>
      <p:sp>
        <p:nvSpPr>
          <p:cNvPr id="29" name="TextBox 28">
            <a:extLst>
              <a:ext uri="{FF2B5EF4-FFF2-40B4-BE49-F238E27FC236}">
                <a16:creationId xmlns:a16="http://schemas.microsoft.com/office/drawing/2014/main" id="{963C46DB-2284-4CA4-9835-932F7C2FB288}"/>
              </a:ext>
            </a:extLst>
          </p:cNvPr>
          <p:cNvSpPr txBox="1"/>
          <p:nvPr/>
        </p:nvSpPr>
        <p:spPr>
          <a:xfrm>
            <a:off x="5486399" y="3829319"/>
            <a:ext cx="73312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EGW</a:t>
            </a:r>
          </a:p>
        </p:txBody>
      </p:sp>
      <p:sp>
        <p:nvSpPr>
          <p:cNvPr id="30" name="TextBox 29">
            <a:extLst>
              <a:ext uri="{FF2B5EF4-FFF2-40B4-BE49-F238E27FC236}">
                <a16:creationId xmlns:a16="http://schemas.microsoft.com/office/drawing/2014/main" id="{14267A13-C283-46F9-9429-A9A31229F191}"/>
              </a:ext>
            </a:extLst>
          </p:cNvPr>
          <p:cNvSpPr txBox="1"/>
          <p:nvPr/>
        </p:nvSpPr>
        <p:spPr>
          <a:xfrm>
            <a:off x="3550680" y="3829319"/>
            <a:ext cx="73312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EGW</a:t>
            </a:r>
          </a:p>
        </p:txBody>
      </p:sp>
      <p:sp>
        <p:nvSpPr>
          <p:cNvPr id="31" name="TextBox 30">
            <a:extLst>
              <a:ext uri="{FF2B5EF4-FFF2-40B4-BE49-F238E27FC236}">
                <a16:creationId xmlns:a16="http://schemas.microsoft.com/office/drawing/2014/main" id="{8E9414B3-418E-4437-A85D-BF7E7F471A27}"/>
              </a:ext>
            </a:extLst>
          </p:cNvPr>
          <p:cNvSpPr txBox="1"/>
          <p:nvPr/>
        </p:nvSpPr>
        <p:spPr>
          <a:xfrm>
            <a:off x="7756920" y="3840479"/>
            <a:ext cx="643294"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IGW</a:t>
            </a:r>
          </a:p>
        </p:txBody>
      </p:sp>
      <p:sp>
        <p:nvSpPr>
          <p:cNvPr id="32" name="TextBox 31">
            <a:extLst>
              <a:ext uri="{FF2B5EF4-FFF2-40B4-BE49-F238E27FC236}">
                <a16:creationId xmlns:a16="http://schemas.microsoft.com/office/drawing/2014/main" id="{89CEA971-C319-4276-B38D-13BBDBDDA637}"/>
              </a:ext>
            </a:extLst>
          </p:cNvPr>
          <p:cNvSpPr txBox="1"/>
          <p:nvPr/>
        </p:nvSpPr>
        <p:spPr>
          <a:xfrm>
            <a:off x="1463399" y="3840840"/>
            <a:ext cx="643294"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IGW</a:t>
            </a:r>
          </a:p>
        </p:txBody>
      </p:sp>
      <p:sp>
        <p:nvSpPr>
          <p:cNvPr id="33" name="TextBox 32">
            <a:extLst>
              <a:ext uri="{FF2B5EF4-FFF2-40B4-BE49-F238E27FC236}">
                <a16:creationId xmlns:a16="http://schemas.microsoft.com/office/drawing/2014/main" id="{8A554FC3-48ED-4BFC-AC15-42D622D59C1F}"/>
              </a:ext>
            </a:extLst>
          </p:cNvPr>
          <p:cNvSpPr txBox="1"/>
          <p:nvPr/>
        </p:nvSpPr>
        <p:spPr>
          <a:xfrm>
            <a:off x="1828800" y="3291839"/>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34" name="TextBox 33">
            <a:extLst>
              <a:ext uri="{FF2B5EF4-FFF2-40B4-BE49-F238E27FC236}">
                <a16:creationId xmlns:a16="http://schemas.microsoft.com/office/drawing/2014/main" id="{7FED689E-7A06-4F59-A409-1F7D81D8F3AB}"/>
              </a:ext>
            </a:extLst>
          </p:cNvPr>
          <p:cNvSpPr txBox="1"/>
          <p:nvPr/>
        </p:nvSpPr>
        <p:spPr>
          <a:xfrm>
            <a:off x="7589519" y="320040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35" name="TextBox 34">
            <a:extLst>
              <a:ext uri="{FF2B5EF4-FFF2-40B4-BE49-F238E27FC236}">
                <a16:creationId xmlns:a16="http://schemas.microsoft.com/office/drawing/2014/main" id="{2F2BC1F8-A36A-4809-BD99-C40E848551F7}"/>
              </a:ext>
            </a:extLst>
          </p:cNvPr>
          <p:cNvSpPr txBox="1"/>
          <p:nvPr/>
        </p:nvSpPr>
        <p:spPr>
          <a:xfrm>
            <a:off x="4206240" y="3291839"/>
            <a:ext cx="1593042" cy="3090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400">
                <a:latin typeface="DejaVu Sans Mono" pitchFamily="49"/>
              </a:defRPr>
            </a:pPr>
            <a:r>
              <a:rPr lang="en-US" sz="1400" b="0" i="0" u="none" strike="noStrike" kern="1200" dirty="0">
                <a:ln>
                  <a:noFill/>
                </a:ln>
                <a:latin typeface="DejaVu Sans Mono" pitchFamily="49"/>
                <a:ea typeface="DejaVu Sans" pitchFamily="2"/>
                <a:cs typeface="DejaVu Sans" pitchFamily="2"/>
              </a:rPr>
              <a:t>http2/m</a:t>
            </a:r>
            <a:r>
              <a:rPr lang="en-US" sz="1400" dirty="0">
                <a:latin typeface="DejaVu Sans Mono" pitchFamily="49"/>
                <a:ea typeface="DejaVu Sans" pitchFamily="2"/>
                <a:cs typeface="DejaVu Sans" pitchFamily="2"/>
              </a:rPr>
              <a:t>tls</a:t>
            </a:r>
            <a:r>
              <a:rPr lang="en-US" sz="1400" b="0" i="0" u="none" strike="noStrike" kern="1200" dirty="0">
                <a:ln>
                  <a:noFill/>
                </a:ln>
                <a:latin typeface="DejaVu Sans Mono" pitchFamily="49"/>
                <a:ea typeface="DejaVu Sans" pitchFamily="2"/>
                <a:cs typeface="DejaVu Sans" pitchFamily="2"/>
              </a:rPr>
              <a:t>/east</a:t>
            </a:r>
          </a:p>
        </p:txBody>
      </p:sp>
      <p:sp>
        <p:nvSpPr>
          <p:cNvPr id="36" name="TextBox 35">
            <a:extLst>
              <a:ext uri="{FF2B5EF4-FFF2-40B4-BE49-F238E27FC236}">
                <a16:creationId xmlns:a16="http://schemas.microsoft.com/office/drawing/2014/main" id="{21B07B59-9262-42A2-A94E-241DB9AC8EEC}"/>
              </a:ext>
            </a:extLst>
          </p:cNvPr>
          <p:cNvSpPr txBox="1"/>
          <p:nvPr/>
        </p:nvSpPr>
        <p:spPr>
          <a:xfrm>
            <a:off x="4114800" y="5158440"/>
            <a:ext cx="1632091" cy="3090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400">
                <a:latin typeface="DejaVu Sans Mono" pitchFamily="49"/>
              </a:defRPr>
            </a:pPr>
            <a:r>
              <a:rPr lang="en-US" sz="1400" b="0" i="0" u="none" strike="noStrike" kern="1200" dirty="0">
                <a:ln>
                  <a:noFill/>
                </a:ln>
                <a:latin typeface="DejaVu Sans Mono" pitchFamily="49"/>
                <a:ea typeface="DejaVu Sans" pitchFamily="2"/>
                <a:cs typeface="DejaVu Sans" pitchFamily="2"/>
              </a:rPr>
              <a:t>http2/mtls/west</a:t>
            </a:r>
          </a:p>
        </p:txBody>
      </p:sp>
      <p:sp>
        <p:nvSpPr>
          <p:cNvPr id="37" name="TextBox 36">
            <a:extLst>
              <a:ext uri="{FF2B5EF4-FFF2-40B4-BE49-F238E27FC236}">
                <a16:creationId xmlns:a16="http://schemas.microsoft.com/office/drawing/2014/main" id="{D313CD62-B3ED-4127-81F6-BBD65EF0C071}"/>
              </a:ext>
            </a:extLst>
          </p:cNvPr>
          <p:cNvSpPr txBox="1"/>
          <p:nvPr/>
        </p:nvSpPr>
        <p:spPr>
          <a:xfrm>
            <a:off x="2560319" y="1737359"/>
            <a:ext cx="731519"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SJC</a:t>
            </a:r>
          </a:p>
        </p:txBody>
      </p:sp>
      <p:sp>
        <p:nvSpPr>
          <p:cNvPr id="38" name="TextBox 37">
            <a:extLst>
              <a:ext uri="{FF2B5EF4-FFF2-40B4-BE49-F238E27FC236}">
                <a16:creationId xmlns:a16="http://schemas.microsoft.com/office/drawing/2014/main" id="{97E0017C-2C55-48C2-BA4A-0BECE631F591}"/>
              </a:ext>
            </a:extLst>
          </p:cNvPr>
          <p:cNvSpPr txBox="1"/>
          <p:nvPr/>
        </p:nvSpPr>
        <p:spPr>
          <a:xfrm>
            <a:off x="6044039" y="1698119"/>
            <a:ext cx="731519"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RIC</a:t>
            </a:r>
          </a:p>
        </p:txBody>
      </p:sp>
      <p:sp>
        <p:nvSpPr>
          <p:cNvPr id="39" name="TextBox 38">
            <a:extLst>
              <a:ext uri="{FF2B5EF4-FFF2-40B4-BE49-F238E27FC236}">
                <a16:creationId xmlns:a16="http://schemas.microsoft.com/office/drawing/2014/main" id="{92667674-767E-4D58-9D4E-997D4F4AA193}"/>
              </a:ext>
            </a:extLst>
          </p:cNvPr>
          <p:cNvSpPr txBox="1"/>
          <p:nvPr/>
        </p:nvSpPr>
        <p:spPr>
          <a:xfrm>
            <a:off x="8414280" y="376668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40" name="TextBox 39">
            <a:extLst>
              <a:ext uri="{FF2B5EF4-FFF2-40B4-BE49-F238E27FC236}">
                <a16:creationId xmlns:a16="http://schemas.microsoft.com/office/drawing/2014/main" id="{F32AC21F-9534-42D1-9959-D0C2DF94CAD5}"/>
              </a:ext>
            </a:extLst>
          </p:cNvPr>
          <p:cNvSpPr txBox="1"/>
          <p:nvPr/>
        </p:nvSpPr>
        <p:spPr>
          <a:xfrm>
            <a:off x="990360" y="369540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cxnSp>
        <p:nvCxnSpPr>
          <p:cNvPr id="42" name="Connector: Curved 41">
            <a:extLst>
              <a:ext uri="{FF2B5EF4-FFF2-40B4-BE49-F238E27FC236}">
                <a16:creationId xmlns:a16="http://schemas.microsoft.com/office/drawing/2014/main" id="{8A13C535-1748-4F8C-89AC-A25EC559C456}"/>
              </a:ext>
            </a:extLst>
          </p:cNvPr>
          <p:cNvCxnSpPr>
            <a:cxnSpLocks/>
            <a:stCxn id="9" idx="2"/>
            <a:endCxn id="5" idx="2"/>
          </p:cNvCxnSpPr>
          <p:nvPr/>
        </p:nvCxnSpPr>
        <p:spPr>
          <a:xfrm rot="5400000">
            <a:off x="3840479" y="2286000"/>
            <a:ext cx="12700" cy="4023360"/>
          </a:xfrm>
          <a:prstGeom prst="curvedConnector3">
            <a:avLst>
              <a:gd name="adj1" fmla="val 6165961"/>
            </a:avLst>
          </a:prstGeom>
          <a:noFill/>
          <a:ln w="0">
            <a:solidFill>
              <a:srgbClr val="00A65D"/>
            </a:solidFill>
            <a:prstDash val="solid"/>
            <a:tailEnd type="arrow"/>
          </a:ln>
        </p:spPr>
      </p:cxnSp>
      <p:sp>
        <p:nvSpPr>
          <p:cNvPr id="44" name="Freeform: Shape 43">
            <a:extLst>
              <a:ext uri="{FF2B5EF4-FFF2-40B4-BE49-F238E27FC236}">
                <a16:creationId xmlns:a16="http://schemas.microsoft.com/office/drawing/2014/main" id="{2642CE2A-ACE8-49C2-BE71-70EAB210AEF5}"/>
              </a:ext>
            </a:extLst>
          </p:cNvPr>
          <p:cNvSpPr/>
          <p:nvPr/>
        </p:nvSpPr>
        <p:spPr>
          <a:xfrm>
            <a:off x="2560319" y="5486399"/>
            <a:ext cx="1097280" cy="365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5" name="Freeform: Shape 44">
            <a:extLst>
              <a:ext uri="{FF2B5EF4-FFF2-40B4-BE49-F238E27FC236}">
                <a16:creationId xmlns:a16="http://schemas.microsoft.com/office/drawing/2014/main" id="{5D295310-E923-4958-B398-EDC91E3FC990}"/>
              </a:ext>
            </a:extLst>
          </p:cNvPr>
          <p:cNvSpPr/>
          <p:nvPr/>
        </p:nvSpPr>
        <p:spPr>
          <a:xfrm>
            <a:off x="6583679" y="5486399"/>
            <a:ext cx="1097280" cy="365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6" name="TextBox 45">
            <a:extLst>
              <a:ext uri="{FF2B5EF4-FFF2-40B4-BE49-F238E27FC236}">
                <a16:creationId xmlns:a16="http://schemas.microsoft.com/office/drawing/2014/main" id="{7368D5A5-E588-4BE5-B894-4C97D52C3480}"/>
              </a:ext>
            </a:extLst>
          </p:cNvPr>
          <p:cNvSpPr txBox="1"/>
          <p:nvPr/>
        </p:nvSpPr>
        <p:spPr>
          <a:xfrm>
            <a:off x="2651760" y="5486399"/>
            <a:ext cx="1005840" cy="365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consul</a:t>
            </a:r>
          </a:p>
        </p:txBody>
      </p:sp>
      <p:sp>
        <p:nvSpPr>
          <p:cNvPr id="47" name="TextBox 46">
            <a:extLst>
              <a:ext uri="{FF2B5EF4-FFF2-40B4-BE49-F238E27FC236}">
                <a16:creationId xmlns:a16="http://schemas.microsoft.com/office/drawing/2014/main" id="{E729CE01-FFEA-4F53-8262-98F2962942B8}"/>
              </a:ext>
            </a:extLst>
          </p:cNvPr>
          <p:cNvSpPr txBox="1"/>
          <p:nvPr/>
        </p:nvSpPr>
        <p:spPr>
          <a:xfrm>
            <a:off x="6766560" y="5486399"/>
            <a:ext cx="1005840" cy="365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consul</a:t>
            </a:r>
          </a:p>
        </p:txBody>
      </p:sp>
      <p:cxnSp>
        <p:nvCxnSpPr>
          <p:cNvPr id="48" name="Connector: Curved 47">
            <a:extLst>
              <a:ext uri="{FF2B5EF4-FFF2-40B4-BE49-F238E27FC236}">
                <a16:creationId xmlns:a16="http://schemas.microsoft.com/office/drawing/2014/main" id="{2756617E-E1F8-4054-8B04-80368ECC39C7}"/>
              </a:ext>
            </a:extLst>
          </p:cNvPr>
          <p:cNvCxnSpPr>
            <a:cxnSpLocks/>
            <a:stCxn id="46" idx="3"/>
          </p:cNvCxnSpPr>
          <p:nvPr/>
        </p:nvCxnSpPr>
        <p:spPr>
          <a:xfrm>
            <a:off x="3657600" y="5669279"/>
            <a:ext cx="2910599" cy="12700"/>
          </a:xfrm>
          <a:prstGeom prst="curvedConnector3">
            <a:avLst/>
          </a:prstGeom>
          <a:noFill/>
          <a:ln w="0">
            <a:solidFill>
              <a:srgbClr val="ED1C24"/>
            </a:solidFill>
            <a:prstDash val="solid"/>
            <a:headEnd type="arrow"/>
            <a:tailEnd type="arrow"/>
          </a:ln>
        </p:spPr>
      </p:cxnSp>
      <p:sp>
        <p:nvSpPr>
          <p:cNvPr id="49" name="TextBox 48">
            <a:extLst>
              <a:ext uri="{FF2B5EF4-FFF2-40B4-BE49-F238E27FC236}">
                <a16:creationId xmlns:a16="http://schemas.microsoft.com/office/drawing/2014/main" id="{3881132E-F4C4-4F5D-8530-6FD627CCC201}"/>
              </a:ext>
            </a:extLst>
          </p:cNvPr>
          <p:cNvSpPr txBox="1"/>
          <p:nvPr/>
        </p:nvSpPr>
        <p:spPr>
          <a:xfrm>
            <a:off x="1554479" y="2232360"/>
            <a:ext cx="2468880"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kubernetes/istio mesh</a:t>
            </a:r>
          </a:p>
        </p:txBody>
      </p:sp>
      <p:sp>
        <p:nvSpPr>
          <p:cNvPr id="50" name="TextBox 49">
            <a:extLst>
              <a:ext uri="{FF2B5EF4-FFF2-40B4-BE49-F238E27FC236}">
                <a16:creationId xmlns:a16="http://schemas.microsoft.com/office/drawing/2014/main" id="{C9C3FD87-2C23-4F87-9926-F7AD1008CB71}"/>
              </a:ext>
            </a:extLst>
          </p:cNvPr>
          <p:cNvSpPr txBox="1"/>
          <p:nvPr/>
        </p:nvSpPr>
        <p:spPr>
          <a:xfrm>
            <a:off x="5394960" y="2415240"/>
            <a:ext cx="2468880"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kubernetes/istio mesh</a:t>
            </a:r>
          </a:p>
        </p:txBody>
      </p:sp>
      <p:sp>
        <p:nvSpPr>
          <p:cNvPr id="55" name="TextBox 54">
            <a:extLst>
              <a:ext uri="{FF2B5EF4-FFF2-40B4-BE49-F238E27FC236}">
                <a16:creationId xmlns:a16="http://schemas.microsoft.com/office/drawing/2014/main" id="{654A6012-D265-4825-AF2D-315BEC3726EF}"/>
              </a:ext>
            </a:extLst>
          </p:cNvPr>
          <p:cNvSpPr txBox="1"/>
          <p:nvPr/>
        </p:nvSpPr>
        <p:spPr>
          <a:xfrm>
            <a:off x="1032112" y="3781425"/>
            <a:ext cx="387755" cy="369332"/>
          </a:xfrm>
          <a:prstGeom prst="rect">
            <a:avLst/>
          </a:prstGeom>
          <a:noFill/>
        </p:spPr>
        <p:txBody>
          <a:bodyPr wrap="square" rtlCol="0">
            <a:spAutoFit/>
          </a:bodyPr>
          <a:lstStyle/>
          <a:p>
            <a:r>
              <a:rPr lang="en-US" dirty="0"/>
              <a:t>3</a:t>
            </a:r>
          </a:p>
        </p:txBody>
      </p:sp>
      <p:sp>
        <p:nvSpPr>
          <p:cNvPr id="56" name="TextBox 55">
            <a:extLst>
              <a:ext uri="{FF2B5EF4-FFF2-40B4-BE49-F238E27FC236}">
                <a16:creationId xmlns:a16="http://schemas.microsoft.com/office/drawing/2014/main" id="{228FD346-4E7B-4687-AB92-0F07E0B87224}"/>
              </a:ext>
            </a:extLst>
          </p:cNvPr>
          <p:cNvSpPr txBox="1"/>
          <p:nvPr/>
        </p:nvSpPr>
        <p:spPr>
          <a:xfrm>
            <a:off x="2005165" y="2626782"/>
            <a:ext cx="387755" cy="369332"/>
          </a:xfrm>
          <a:prstGeom prst="rect">
            <a:avLst/>
          </a:prstGeom>
          <a:noFill/>
        </p:spPr>
        <p:txBody>
          <a:bodyPr wrap="square" rtlCol="0">
            <a:spAutoFit/>
          </a:bodyPr>
          <a:lstStyle/>
          <a:p>
            <a:r>
              <a:rPr lang="en-US" dirty="0"/>
              <a:t>4</a:t>
            </a:r>
          </a:p>
        </p:txBody>
      </p:sp>
      <p:sp>
        <p:nvSpPr>
          <p:cNvPr id="57" name="TextBox 56">
            <a:extLst>
              <a:ext uri="{FF2B5EF4-FFF2-40B4-BE49-F238E27FC236}">
                <a16:creationId xmlns:a16="http://schemas.microsoft.com/office/drawing/2014/main" id="{C454D4B2-32FF-453C-BE59-008763C4AE59}"/>
              </a:ext>
            </a:extLst>
          </p:cNvPr>
          <p:cNvSpPr txBox="1"/>
          <p:nvPr/>
        </p:nvSpPr>
        <p:spPr>
          <a:xfrm>
            <a:off x="8616525" y="3725128"/>
            <a:ext cx="387755" cy="369332"/>
          </a:xfrm>
          <a:prstGeom prst="rect">
            <a:avLst/>
          </a:prstGeom>
          <a:noFill/>
        </p:spPr>
        <p:txBody>
          <a:bodyPr wrap="square" rtlCol="0">
            <a:spAutoFit/>
          </a:bodyPr>
          <a:lstStyle/>
          <a:p>
            <a:r>
              <a:rPr lang="en-US" dirty="0"/>
              <a:t>1</a:t>
            </a:r>
          </a:p>
        </p:txBody>
      </p:sp>
      <p:sp>
        <p:nvSpPr>
          <p:cNvPr id="58" name="TextBox 57">
            <a:extLst>
              <a:ext uri="{FF2B5EF4-FFF2-40B4-BE49-F238E27FC236}">
                <a16:creationId xmlns:a16="http://schemas.microsoft.com/office/drawing/2014/main" id="{9FC357F2-3CAC-463F-9697-6FA596B644C7}"/>
              </a:ext>
            </a:extLst>
          </p:cNvPr>
          <p:cNvSpPr txBox="1"/>
          <p:nvPr/>
        </p:nvSpPr>
        <p:spPr>
          <a:xfrm>
            <a:off x="7695718" y="3252255"/>
            <a:ext cx="387755" cy="369332"/>
          </a:xfrm>
          <a:prstGeom prst="rect">
            <a:avLst/>
          </a:prstGeom>
          <a:noFill/>
        </p:spPr>
        <p:txBody>
          <a:bodyPr wrap="square" rtlCol="0">
            <a:spAutoFit/>
          </a:bodyPr>
          <a:lstStyle/>
          <a:p>
            <a:r>
              <a:rPr lang="en-US" dirty="0"/>
              <a:t>2</a:t>
            </a:r>
          </a:p>
        </p:txBody>
      </p:sp>
      <p:sp>
        <p:nvSpPr>
          <p:cNvPr id="61" name="Freeform: Shape 60">
            <a:extLst>
              <a:ext uri="{FF2B5EF4-FFF2-40B4-BE49-F238E27FC236}">
                <a16:creationId xmlns:a16="http://schemas.microsoft.com/office/drawing/2014/main" id="{0A37C468-7AE8-42B5-9B27-86389A84FE43}"/>
              </a:ext>
            </a:extLst>
          </p:cNvPr>
          <p:cNvSpPr/>
          <p:nvPr/>
        </p:nvSpPr>
        <p:spPr>
          <a:xfrm>
            <a:off x="7013643" y="2866723"/>
            <a:ext cx="1238349" cy="936792"/>
          </a:xfrm>
          <a:custGeom>
            <a:avLst/>
            <a:gdLst>
              <a:gd name="connsiteX0" fmla="*/ 1235412 w 1238349"/>
              <a:gd name="connsiteY0" fmla="*/ 936792 h 936792"/>
              <a:gd name="connsiteX1" fmla="*/ 1128408 w 1238349"/>
              <a:gd name="connsiteY1" fmla="*/ 216945 h 936792"/>
              <a:gd name="connsiteX2" fmla="*/ 515566 w 1238349"/>
              <a:gd name="connsiteY2" fmla="*/ 2937 h 936792"/>
              <a:gd name="connsiteX3" fmla="*/ 0 w 1238349"/>
              <a:gd name="connsiteY3" fmla="*/ 333677 h 936792"/>
            </a:gdLst>
            <a:ahLst/>
            <a:cxnLst>
              <a:cxn ang="0">
                <a:pos x="connsiteX0" y="connsiteY0"/>
              </a:cxn>
              <a:cxn ang="0">
                <a:pos x="connsiteX1" y="connsiteY1"/>
              </a:cxn>
              <a:cxn ang="0">
                <a:pos x="connsiteX2" y="connsiteY2"/>
              </a:cxn>
              <a:cxn ang="0">
                <a:pos x="connsiteX3" y="connsiteY3"/>
              </a:cxn>
            </a:cxnLst>
            <a:rect l="l" t="t" r="r" b="b"/>
            <a:pathLst>
              <a:path w="1238349" h="936792">
                <a:moveTo>
                  <a:pt x="1235412" y="936792"/>
                </a:moveTo>
                <a:cubicBezTo>
                  <a:pt x="1241897" y="654690"/>
                  <a:pt x="1248382" y="372588"/>
                  <a:pt x="1128408" y="216945"/>
                </a:cubicBezTo>
                <a:cubicBezTo>
                  <a:pt x="1008434" y="61302"/>
                  <a:pt x="703634" y="-16518"/>
                  <a:pt x="515566" y="2937"/>
                </a:cubicBezTo>
                <a:cubicBezTo>
                  <a:pt x="327498" y="22392"/>
                  <a:pt x="163749" y="178034"/>
                  <a:pt x="0" y="333677"/>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5866FB81-A81F-4C58-8163-D3DF0C104296}"/>
              </a:ext>
            </a:extLst>
          </p:cNvPr>
          <p:cNvSpPr/>
          <p:nvPr/>
        </p:nvSpPr>
        <p:spPr>
          <a:xfrm>
            <a:off x="1581726" y="2665015"/>
            <a:ext cx="1648744" cy="1138500"/>
          </a:xfrm>
          <a:custGeom>
            <a:avLst/>
            <a:gdLst>
              <a:gd name="connsiteX0" fmla="*/ 33065 w 1648744"/>
              <a:gd name="connsiteY0" fmla="*/ 1138500 h 1138500"/>
              <a:gd name="connsiteX1" fmla="*/ 110887 w 1648744"/>
              <a:gd name="connsiteY1" fmla="*/ 165734 h 1138500"/>
              <a:gd name="connsiteX2" fmla="*/ 947465 w 1648744"/>
              <a:gd name="connsiteY2" fmla="*/ 364 h 1138500"/>
              <a:gd name="connsiteX3" fmla="*/ 1618674 w 1648744"/>
              <a:gd name="connsiteY3" fmla="*/ 136551 h 1138500"/>
              <a:gd name="connsiteX4" fmla="*/ 1540853 w 1648744"/>
              <a:gd name="connsiteY4" fmla="*/ 584023 h 1138500"/>
              <a:gd name="connsiteX5" fmla="*/ 1540853 w 1648744"/>
              <a:gd name="connsiteY5" fmla="*/ 584023 h 11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744" h="1138500">
                <a:moveTo>
                  <a:pt x="33065" y="1138500"/>
                </a:moveTo>
                <a:cubicBezTo>
                  <a:pt x="-4224" y="746961"/>
                  <a:pt x="-41513" y="355423"/>
                  <a:pt x="110887" y="165734"/>
                </a:cubicBezTo>
                <a:cubicBezTo>
                  <a:pt x="263287" y="-23955"/>
                  <a:pt x="696167" y="5228"/>
                  <a:pt x="947465" y="364"/>
                </a:cubicBezTo>
                <a:cubicBezTo>
                  <a:pt x="1198763" y="-4500"/>
                  <a:pt x="1519776" y="39275"/>
                  <a:pt x="1618674" y="136551"/>
                </a:cubicBezTo>
                <a:cubicBezTo>
                  <a:pt x="1717572" y="233827"/>
                  <a:pt x="1540853" y="584023"/>
                  <a:pt x="1540853" y="584023"/>
                </a:cubicBezTo>
                <a:lnTo>
                  <a:pt x="1540853" y="584023"/>
                </a:lnTo>
              </a:path>
            </a:pathLst>
          </a:custGeom>
          <a:ln>
            <a:solidFill>
              <a:schemeClr val="accent6">
                <a:lumMod val="75000"/>
              </a:schemeClr>
            </a:solidFill>
            <a:tailEnd type="stealt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753D36F0-3397-4DD0-B8A9-6BA76164A905}"/>
              </a:ext>
            </a:extLst>
          </p:cNvPr>
          <p:cNvCxnSpPr/>
          <p:nvPr/>
        </p:nvCxnSpPr>
        <p:spPr>
          <a:xfrm>
            <a:off x="7377479" y="6814799"/>
            <a:ext cx="669240" cy="0"/>
          </a:xfrm>
          <a:prstGeom prst="line">
            <a:avLst/>
          </a:prstGeom>
          <a:ln w="34925" cmpd="sng">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72A25E1-CC9B-4669-848F-500B09020563}"/>
              </a:ext>
            </a:extLst>
          </p:cNvPr>
          <p:cNvSpPr txBox="1"/>
          <p:nvPr/>
        </p:nvSpPr>
        <p:spPr>
          <a:xfrm>
            <a:off x="7547435" y="6603697"/>
            <a:ext cx="531132" cy="246221"/>
          </a:xfrm>
          <a:prstGeom prst="rect">
            <a:avLst/>
          </a:prstGeom>
          <a:noFill/>
        </p:spPr>
        <p:txBody>
          <a:bodyPr wrap="square" rtlCol="0">
            <a:spAutoFit/>
          </a:bodyPr>
          <a:lstStyle/>
          <a:p>
            <a:r>
              <a:rPr lang="en-US" sz="1000" dirty="0">
                <a:latin typeface="Consolas" panose="020B0609020204030204" pitchFamily="49" charset="0"/>
              </a:rPr>
              <a:t>WSS</a:t>
            </a:r>
          </a:p>
        </p:txBody>
      </p:sp>
      <p:cxnSp>
        <p:nvCxnSpPr>
          <p:cNvPr id="69" name="Straight Connector 68">
            <a:extLst>
              <a:ext uri="{FF2B5EF4-FFF2-40B4-BE49-F238E27FC236}">
                <a16:creationId xmlns:a16="http://schemas.microsoft.com/office/drawing/2014/main" id="{B86654DA-0546-40C8-9991-192EB47851C9}"/>
              </a:ext>
            </a:extLst>
          </p:cNvPr>
          <p:cNvCxnSpPr/>
          <p:nvPr/>
        </p:nvCxnSpPr>
        <p:spPr>
          <a:xfrm>
            <a:off x="7406638" y="7182803"/>
            <a:ext cx="640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849AED-19E2-4CC2-AFB5-ED9A30268A71}"/>
              </a:ext>
            </a:extLst>
          </p:cNvPr>
          <p:cNvCxnSpPr/>
          <p:nvPr/>
        </p:nvCxnSpPr>
        <p:spPr>
          <a:xfrm>
            <a:off x="7404535" y="7490846"/>
            <a:ext cx="64008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4F7C2DE-5793-4C0C-9DBB-DD87ED5DDF06}"/>
              </a:ext>
            </a:extLst>
          </p:cNvPr>
          <p:cNvSpPr txBox="1"/>
          <p:nvPr/>
        </p:nvSpPr>
        <p:spPr>
          <a:xfrm>
            <a:off x="7084716" y="6944120"/>
            <a:ext cx="1531810" cy="255329"/>
          </a:xfrm>
          <a:prstGeom prst="rect">
            <a:avLst/>
          </a:prstGeom>
          <a:noFill/>
        </p:spPr>
        <p:txBody>
          <a:bodyPr wrap="square" rtlCol="0">
            <a:spAutoFit/>
          </a:bodyPr>
          <a:lstStyle/>
          <a:p>
            <a:r>
              <a:rPr lang="en-US" sz="1000" dirty="0">
                <a:latin typeface="Consolas" panose="020B0609020204030204" pitchFamily="49" charset="0"/>
              </a:rPr>
              <a:t>Agent to Connector</a:t>
            </a:r>
          </a:p>
        </p:txBody>
      </p:sp>
      <p:sp>
        <p:nvSpPr>
          <p:cNvPr id="73" name="TextBox 72">
            <a:extLst>
              <a:ext uri="{FF2B5EF4-FFF2-40B4-BE49-F238E27FC236}">
                <a16:creationId xmlns:a16="http://schemas.microsoft.com/office/drawing/2014/main" id="{EC14A0C7-1637-4C73-8035-89250C48307E}"/>
              </a:ext>
            </a:extLst>
          </p:cNvPr>
          <p:cNvSpPr txBox="1"/>
          <p:nvPr/>
        </p:nvSpPr>
        <p:spPr>
          <a:xfrm>
            <a:off x="7084716" y="7242533"/>
            <a:ext cx="1531810" cy="246221"/>
          </a:xfrm>
          <a:prstGeom prst="rect">
            <a:avLst/>
          </a:prstGeom>
          <a:noFill/>
        </p:spPr>
        <p:txBody>
          <a:bodyPr wrap="square" rtlCol="0">
            <a:spAutoFit/>
          </a:bodyPr>
          <a:lstStyle/>
          <a:p>
            <a:r>
              <a:rPr lang="en-US" sz="1000" dirty="0">
                <a:latin typeface="Consolas" panose="020B0609020204030204" pitchFamily="49" charset="0"/>
              </a:rPr>
              <a:t>Connector to Agent</a:t>
            </a:r>
          </a:p>
        </p:txBody>
      </p:sp>
      <p:sp>
        <p:nvSpPr>
          <p:cNvPr id="74" name="Rectangle 73">
            <a:extLst>
              <a:ext uri="{FF2B5EF4-FFF2-40B4-BE49-F238E27FC236}">
                <a16:creationId xmlns:a16="http://schemas.microsoft.com/office/drawing/2014/main" id="{D906FBE3-823B-4543-88D0-018BCED1E7EB}"/>
              </a:ext>
            </a:extLst>
          </p:cNvPr>
          <p:cNvSpPr/>
          <p:nvPr/>
        </p:nvSpPr>
        <p:spPr>
          <a:xfrm>
            <a:off x="398834" y="6553799"/>
            <a:ext cx="6320707" cy="8168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36C3187-42DA-453B-BB09-64AD91125284}"/>
              </a:ext>
            </a:extLst>
          </p:cNvPr>
          <p:cNvSpPr/>
          <p:nvPr/>
        </p:nvSpPr>
        <p:spPr>
          <a:xfrm>
            <a:off x="1327176" y="6706199"/>
            <a:ext cx="5392365" cy="5363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035477E-333B-4077-BA15-50F1149436C9}"/>
              </a:ext>
            </a:extLst>
          </p:cNvPr>
          <p:cNvSpPr/>
          <p:nvPr/>
        </p:nvSpPr>
        <p:spPr>
          <a:xfrm>
            <a:off x="1998883" y="6785734"/>
            <a:ext cx="4711958" cy="4072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784EBF73-04C2-4216-A88A-DAD3FCA58F6D}"/>
              </a:ext>
            </a:extLst>
          </p:cNvPr>
          <p:cNvSpPr txBox="1"/>
          <p:nvPr/>
        </p:nvSpPr>
        <p:spPr>
          <a:xfrm>
            <a:off x="491247" y="6812307"/>
            <a:ext cx="846306" cy="276999"/>
          </a:xfrm>
          <a:prstGeom prst="rect">
            <a:avLst/>
          </a:prstGeom>
          <a:noFill/>
        </p:spPr>
        <p:txBody>
          <a:bodyPr wrap="square" rtlCol="0">
            <a:spAutoFit/>
          </a:bodyPr>
          <a:lstStyle/>
          <a:p>
            <a:r>
              <a:rPr lang="en-US" sz="1200" dirty="0">
                <a:latin typeface="Consolas" panose="020B0609020204030204" pitchFamily="49" charset="0"/>
              </a:rPr>
              <a:t>IP/TCP</a:t>
            </a:r>
          </a:p>
        </p:txBody>
      </p:sp>
      <p:sp>
        <p:nvSpPr>
          <p:cNvPr id="79" name="TextBox 78">
            <a:extLst>
              <a:ext uri="{FF2B5EF4-FFF2-40B4-BE49-F238E27FC236}">
                <a16:creationId xmlns:a16="http://schemas.microsoft.com/office/drawing/2014/main" id="{8A4D7D2F-900A-4CAA-8E1C-50451C63F73A}"/>
              </a:ext>
            </a:extLst>
          </p:cNvPr>
          <p:cNvSpPr txBox="1"/>
          <p:nvPr/>
        </p:nvSpPr>
        <p:spPr>
          <a:xfrm>
            <a:off x="1335240" y="6801647"/>
            <a:ext cx="676721" cy="276999"/>
          </a:xfrm>
          <a:prstGeom prst="rect">
            <a:avLst/>
          </a:prstGeom>
          <a:noFill/>
        </p:spPr>
        <p:txBody>
          <a:bodyPr wrap="square" rtlCol="0">
            <a:spAutoFit/>
          </a:bodyPr>
          <a:lstStyle/>
          <a:p>
            <a:r>
              <a:rPr lang="en-US" sz="1200" dirty="0">
                <a:latin typeface="Consolas" panose="020B0609020204030204" pitchFamily="49" charset="0"/>
              </a:rPr>
              <a:t>WSS</a:t>
            </a:r>
          </a:p>
        </p:txBody>
      </p:sp>
      <p:sp>
        <p:nvSpPr>
          <p:cNvPr id="80" name="TextBox 79">
            <a:extLst>
              <a:ext uri="{FF2B5EF4-FFF2-40B4-BE49-F238E27FC236}">
                <a16:creationId xmlns:a16="http://schemas.microsoft.com/office/drawing/2014/main" id="{0812EC52-4E38-4CD8-BC1C-6D5C0FF9A775}"/>
              </a:ext>
            </a:extLst>
          </p:cNvPr>
          <p:cNvSpPr txBox="1"/>
          <p:nvPr/>
        </p:nvSpPr>
        <p:spPr>
          <a:xfrm>
            <a:off x="2045726" y="6809946"/>
            <a:ext cx="4629393" cy="276999"/>
          </a:xfrm>
          <a:prstGeom prst="rect">
            <a:avLst/>
          </a:prstGeom>
          <a:noFill/>
        </p:spPr>
        <p:txBody>
          <a:bodyPr wrap="square" rtlCol="0">
            <a:spAutoFit/>
          </a:bodyPr>
          <a:lstStyle/>
          <a:p>
            <a:r>
              <a:rPr lang="en-US" sz="1200" dirty="0">
                <a:latin typeface="Consolas" panose="020B0609020204030204" pitchFamily="49" charset="0"/>
              </a:rPr>
              <a:t>HTTP1.1/Nextensio Hdr + User Payload</a:t>
            </a:r>
          </a:p>
        </p:txBody>
      </p:sp>
      <p:sp>
        <p:nvSpPr>
          <p:cNvPr id="81" name="TextBox 80">
            <a:extLst>
              <a:ext uri="{FF2B5EF4-FFF2-40B4-BE49-F238E27FC236}">
                <a16:creationId xmlns:a16="http://schemas.microsoft.com/office/drawing/2014/main" id="{B9669CAF-500F-47DA-B947-F72B54777073}"/>
              </a:ext>
            </a:extLst>
          </p:cNvPr>
          <p:cNvSpPr txBox="1"/>
          <p:nvPr/>
        </p:nvSpPr>
        <p:spPr>
          <a:xfrm>
            <a:off x="7013643" y="914400"/>
            <a:ext cx="2752927" cy="461665"/>
          </a:xfrm>
          <a:prstGeom prst="rect">
            <a:avLst/>
          </a:prstGeom>
          <a:noFill/>
        </p:spPr>
        <p:txBody>
          <a:bodyPr wrap="square" rtlCol="0">
            <a:spAutoFit/>
          </a:bodyPr>
          <a:lstStyle/>
          <a:p>
            <a:r>
              <a:rPr lang="en-US" sz="1200" dirty="0">
                <a:latin typeface="Consolas" panose="020B0609020204030204" pitchFamily="49" charset="0"/>
              </a:rPr>
              <a:t>Stitching </a:t>
            </a:r>
            <a:r>
              <a:rPr lang="en-US" sz="1200" dirty="0">
                <a:solidFill>
                  <a:schemeClr val="accent1"/>
                </a:solidFill>
                <a:latin typeface="Consolas" panose="020B0609020204030204" pitchFamily="49" charset="0"/>
              </a:rPr>
              <a:t>blue</a:t>
            </a:r>
            <a:r>
              <a:rPr lang="en-US" sz="1200" dirty="0">
                <a:latin typeface="Consolas" panose="020B0609020204030204" pitchFamily="49" charset="0"/>
              </a:rPr>
              <a:t> to </a:t>
            </a:r>
            <a:r>
              <a:rPr lang="en-US" sz="1200" dirty="0">
                <a:solidFill>
                  <a:schemeClr val="accent2"/>
                </a:solidFill>
                <a:latin typeface="Consolas" panose="020B0609020204030204" pitchFamily="49" charset="0"/>
              </a:rPr>
              <a:t>orange</a:t>
            </a:r>
          </a:p>
          <a:p>
            <a:r>
              <a:rPr lang="en-US" sz="1200" dirty="0">
                <a:latin typeface="Consolas" panose="020B0609020204030204" pitchFamily="49" charset="0"/>
              </a:rPr>
              <a:t>Stitching </a:t>
            </a:r>
            <a:r>
              <a:rPr lang="en-US" sz="1200" dirty="0">
                <a:solidFill>
                  <a:schemeClr val="accent6"/>
                </a:solidFill>
                <a:latin typeface="Consolas" panose="020B0609020204030204" pitchFamily="49" charset="0"/>
              </a:rPr>
              <a:t>green</a:t>
            </a:r>
            <a:r>
              <a:rPr lang="en-US" sz="1200" dirty="0">
                <a:latin typeface="Consolas" panose="020B0609020204030204" pitchFamily="49" charset="0"/>
              </a:rPr>
              <a:t> to </a:t>
            </a:r>
            <a:r>
              <a:rPr lang="en-US" sz="1200" dirty="0">
                <a:solidFill>
                  <a:schemeClr val="accent2"/>
                </a:solidFill>
                <a:latin typeface="Consolas" panose="020B0609020204030204" pitchFamily="49" charset="0"/>
              </a:rPr>
              <a:t>orange</a:t>
            </a:r>
          </a:p>
        </p:txBody>
      </p:sp>
      <p:sp>
        <p:nvSpPr>
          <p:cNvPr id="41" name="Rectangle: Rounded Corners 40">
            <a:extLst>
              <a:ext uri="{FF2B5EF4-FFF2-40B4-BE49-F238E27FC236}">
                <a16:creationId xmlns:a16="http://schemas.microsoft.com/office/drawing/2014/main" id="{8D34ADD6-E849-4D79-AE0A-8069F2F65351}"/>
              </a:ext>
            </a:extLst>
          </p:cNvPr>
          <p:cNvSpPr/>
          <p:nvPr/>
        </p:nvSpPr>
        <p:spPr>
          <a:xfrm>
            <a:off x="1020674" y="3372801"/>
            <a:ext cx="84169" cy="16194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a:extLst>
              <a:ext uri="{FF2B5EF4-FFF2-40B4-BE49-F238E27FC236}">
                <a16:creationId xmlns:a16="http://schemas.microsoft.com/office/drawing/2014/main" id="{E22D4B85-2D1D-4672-99AC-CC95F36C3F1D}"/>
              </a:ext>
            </a:extLst>
          </p:cNvPr>
          <p:cNvSpPr/>
          <p:nvPr/>
        </p:nvSpPr>
        <p:spPr>
          <a:xfrm>
            <a:off x="5022472" y="3648174"/>
            <a:ext cx="111848" cy="130128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E6B79585-DE85-473C-A940-75C0248A07BB}"/>
              </a:ext>
            </a:extLst>
          </p:cNvPr>
          <p:cNvSpPr/>
          <p:nvPr/>
        </p:nvSpPr>
        <p:spPr>
          <a:xfrm>
            <a:off x="8518778" y="3135410"/>
            <a:ext cx="83681" cy="16194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Speech Bubble: Rectangle with Corners Rounded 42">
            <a:extLst>
              <a:ext uri="{FF2B5EF4-FFF2-40B4-BE49-F238E27FC236}">
                <a16:creationId xmlns:a16="http://schemas.microsoft.com/office/drawing/2014/main" id="{E6FC5D4A-59EF-46B8-A571-97685027733E}"/>
              </a:ext>
            </a:extLst>
          </p:cNvPr>
          <p:cNvSpPr/>
          <p:nvPr/>
        </p:nvSpPr>
        <p:spPr>
          <a:xfrm>
            <a:off x="310879" y="1416570"/>
            <a:ext cx="1270847" cy="960386"/>
          </a:xfrm>
          <a:prstGeom prst="wedgeRoundRectCallout">
            <a:avLst>
              <a:gd name="adj1" fmla="val 29585"/>
              <a:gd name="adj2" fmla="val 15122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2" name="Table 53">
            <a:extLst>
              <a:ext uri="{FF2B5EF4-FFF2-40B4-BE49-F238E27FC236}">
                <a16:creationId xmlns:a16="http://schemas.microsoft.com/office/drawing/2014/main" id="{EC8A5771-C09B-4D02-BF9A-7A8BA5078A2E}"/>
              </a:ext>
            </a:extLst>
          </p:cNvPr>
          <p:cNvGraphicFramePr>
            <a:graphicFrameLocks noGrp="1"/>
          </p:cNvGraphicFramePr>
          <p:nvPr>
            <p:extLst>
              <p:ext uri="{D42A27DB-BD31-4B8C-83A1-F6EECF244321}">
                <p14:modId xmlns:p14="http://schemas.microsoft.com/office/powerpoint/2010/main" val="747948604"/>
              </p:ext>
            </p:extLst>
          </p:nvPr>
        </p:nvGraphicFramePr>
        <p:xfrm>
          <a:off x="425885" y="1541678"/>
          <a:ext cx="1065217" cy="718936"/>
        </p:xfrm>
        <a:graphic>
          <a:graphicData uri="http://schemas.openxmlformats.org/drawingml/2006/table">
            <a:tbl>
              <a:tblPr firstRow="1" bandRow="1">
                <a:tableStyleId>{93296810-A885-4BE3-A3E7-6D5BEEA58F35}</a:tableStyleId>
              </a:tblPr>
              <a:tblGrid>
                <a:gridCol w="1065217">
                  <a:extLst>
                    <a:ext uri="{9D8B030D-6E8A-4147-A177-3AD203B41FA5}">
                      <a16:colId xmlns:a16="http://schemas.microsoft.com/office/drawing/2014/main" val="2876649734"/>
                    </a:ext>
                  </a:extLst>
                </a:gridCol>
              </a:tblGrid>
              <a:tr h="359468">
                <a:tc>
                  <a:txBody>
                    <a:bodyPr/>
                    <a:lstStyle/>
                    <a:p>
                      <a:r>
                        <a:rPr lang="en-US" sz="1200" dirty="0"/>
                        <a:t>443 : permit</a:t>
                      </a:r>
                    </a:p>
                  </a:txBody>
                  <a:tcPr/>
                </a:tc>
                <a:extLst>
                  <a:ext uri="{0D108BD9-81ED-4DB2-BD59-A6C34878D82A}">
                    <a16:rowId xmlns:a16="http://schemas.microsoft.com/office/drawing/2014/main" val="4075260955"/>
                  </a:ext>
                </a:extLst>
              </a:tr>
              <a:tr h="359468">
                <a:tc>
                  <a:txBody>
                    <a:bodyPr/>
                    <a:lstStyle/>
                    <a:p>
                      <a:r>
                        <a:rPr lang="en-US" sz="1200" dirty="0"/>
                        <a:t>* : drop</a:t>
                      </a:r>
                    </a:p>
                  </a:txBody>
                  <a:tcPr/>
                </a:tc>
                <a:extLst>
                  <a:ext uri="{0D108BD9-81ED-4DB2-BD59-A6C34878D82A}">
                    <a16:rowId xmlns:a16="http://schemas.microsoft.com/office/drawing/2014/main" val="1290342197"/>
                  </a:ext>
                </a:extLst>
              </a:tr>
            </a:tbl>
          </a:graphicData>
        </a:graphic>
      </p:graphicFrame>
      <p:sp>
        <p:nvSpPr>
          <p:cNvPr id="59" name="Speech Bubble: Rectangle with Corners Rounded 58">
            <a:extLst>
              <a:ext uri="{FF2B5EF4-FFF2-40B4-BE49-F238E27FC236}">
                <a16:creationId xmlns:a16="http://schemas.microsoft.com/office/drawing/2014/main" id="{74EB9F75-5B64-4177-8A89-0F53EBF68FBD}"/>
              </a:ext>
            </a:extLst>
          </p:cNvPr>
          <p:cNvSpPr/>
          <p:nvPr/>
        </p:nvSpPr>
        <p:spPr>
          <a:xfrm>
            <a:off x="8217208" y="5499693"/>
            <a:ext cx="839821" cy="806464"/>
          </a:xfrm>
          <a:prstGeom prst="wedgeRoundRectCallout">
            <a:avLst>
              <a:gd name="adj1" fmla="val 12822"/>
              <a:gd name="adj2" fmla="val -22218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C4156FEB-D6FA-4E51-B500-A7892D978EDC}"/>
              </a:ext>
            </a:extLst>
          </p:cNvPr>
          <p:cNvSpPr txBox="1"/>
          <p:nvPr/>
        </p:nvSpPr>
        <p:spPr>
          <a:xfrm>
            <a:off x="8217208" y="5686798"/>
            <a:ext cx="877929" cy="276999"/>
          </a:xfrm>
          <a:prstGeom prst="rect">
            <a:avLst/>
          </a:prstGeom>
          <a:noFill/>
        </p:spPr>
        <p:txBody>
          <a:bodyPr wrap="square" rtlCol="0">
            <a:spAutoFit/>
          </a:bodyPr>
          <a:lstStyle/>
          <a:p>
            <a:r>
              <a:rPr lang="en-US" sz="1200" dirty="0"/>
              <a:t>mtls + jwt</a:t>
            </a:r>
          </a:p>
        </p:txBody>
      </p:sp>
      <p:sp>
        <p:nvSpPr>
          <p:cNvPr id="82" name="Speech Bubble: Rectangle with Corners Rounded 81">
            <a:extLst>
              <a:ext uri="{FF2B5EF4-FFF2-40B4-BE49-F238E27FC236}">
                <a16:creationId xmlns:a16="http://schemas.microsoft.com/office/drawing/2014/main" id="{344525AB-07D7-47EC-900D-237AFCCB2EEA}"/>
              </a:ext>
            </a:extLst>
          </p:cNvPr>
          <p:cNvSpPr/>
          <p:nvPr/>
        </p:nvSpPr>
        <p:spPr>
          <a:xfrm>
            <a:off x="312165" y="5449739"/>
            <a:ext cx="839821" cy="806464"/>
          </a:xfrm>
          <a:prstGeom prst="wedgeRoundRectCallout">
            <a:avLst>
              <a:gd name="adj1" fmla="val 52252"/>
              <a:gd name="adj2" fmla="val -21769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C6717B2D-BFC9-4D2F-A5ED-EE345DFCD626}"/>
              </a:ext>
            </a:extLst>
          </p:cNvPr>
          <p:cNvSpPr txBox="1"/>
          <p:nvPr/>
        </p:nvSpPr>
        <p:spPr>
          <a:xfrm>
            <a:off x="328327" y="5702391"/>
            <a:ext cx="877929" cy="276999"/>
          </a:xfrm>
          <a:prstGeom prst="rect">
            <a:avLst/>
          </a:prstGeom>
          <a:noFill/>
        </p:spPr>
        <p:txBody>
          <a:bodyPr wrap="square" rtlCol="0">
            <a:spAutoFit/>
          </a:bodyPr>
          <a:lstStyle/>
          <a:p>
            <a:r>
              <a:rPr lang="en-US" sz="1200" dirty="0"/>
              <a:t>mtls + jwt</a:t>
            </a:r>
          </a:p>
        </p:txBody>
      </p:sp>
      <p:sp>
        <p:nvSpPr>
          <p:cNvPr id="84" name="Rectangle: Rounded Corners 83">
            <a:extLst>
              <a:ext uri="{FF2B5EF4-FFF2-40B4-BE49-F238E27FC236}">
                <a16:creationId xmlns:a16="http://schemas.microsoft.com/office/drawing/2014/main" id="{641CCE3C-C288-4AC4-86B0-2712B2FF8C62}"/>
              </a:ext>
            </a:extLst>
          </p:cNvPr>
          <p:cNvSpPr/>
          <p:nvPr/>
        </p:nvSpPr>
        <p:spPr>
          <a:xfrm>
            <a:off x="1308465" y="3353588"/>
            <a:ext cx="84169" cy="16194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0A909BFB-DB47-4E2B-B29F-065309FC97E9}"/>
              </a:ext>
            </a:extLst>
          </p:cNvPr>
          <p:cNvSpPr/>
          <p:nvPr/>
        </p:nvSpPr>
        <p:spPr>
          <a:xfrm>
            <a:off x="8812888" y="3138327"/>
            <a:ext cx="84169" cy="161947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Speech Bubble: Rectangle with Corners Rounded 85">
            <a:extLst>
              <a:ext uri="{FF2B5EF4-FFF2-40B4-BE49-F238E27FC236}">
                <a16:creationId xmlns:a16="http://schemas.microsoft.com/office/drawing/2014/main" id="{8D106461-AECE-477B-9891-3D7B7315AEC6}"/>
              </a:ext>
            </a:extLst>
          </p:cNvPr>
          <p:cNvSpPr/>
          <p:nvPr/>
        </p:nvSpPr>
        <p:spPr>
          <a:xfrm>
            <a:off x="1289955" y="5246171"/>
            <a:ext cx="1105371" cy="605988"/>
          </a:xfrm>
          <a:prstGeom prst="wedgeRoundRectCallout">
            <a:avLst>
              <a:gd name="adj1" fmla="val -66393"/>
              <a:gd name="adj2" fmla="val -8951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7" name="Table 53">
            <a:extLst>
              <a:ext uri="{FF2B5EF4-FFF2-40B4-BE49-F238E27FC236}">
                <a16:creationId xmlns:a16="http://schemas.microsoft.com/office/drawing/2014/main" id="{06DD103A-FE0F-4D9F-8C01-219DCDAAB6C9}"/>
              </a:ext>
            </a:extLst>
          </p:cNvPr>
          <p:cNvGraphicFramePr>
            <a:graphicFrameLocks noGrp="1"/>
          </p:cNvGraphicFramePr>
          <p:nvPr>
            <p:extLst>
              <p:ext uri="{D42A27DB-BD31-4B8C-83A1-F6EECF244321}">
                <p14:modId xmlns:p14="http://schemas.microsoft.com/office/powerpoint/2010/main" val="3419404447"/>
              </p:ext>
            </p:extLst>
          </p:nvPr>
        </p:nvGraphicFramePr>
        <p:xfrm>
          <a:off x="1302958" y="5392267"/>
          <a:ext cx="1065217" cy="359468"/>
        </p:xfrm>
        <a:graphic>
          <a:graphicData uri="http://schemas.openxmlformats.org/drawingml/2006/table">
            <a:tbl>
              <a:tblPr firstRow="1" bandRow="1">
                <a:tableStyleId>{93296810-A885-4BE3-A3E7-6D5BEEA58F35}</a:tableStyleId>
              </a:tblPr>
              <a:tblGrid>
                <a:gridCol w="1065217">
                  <a:extLst>
                    <a:ext uri="{9D8B030D-6E8A-4147-A177-3AD203B41FA5}">
                      <a16:colId xmlns:a16="http://schemas.microsoft.com/office/drawing/2014/main" val="2876649734"/>
                    </a:ext>
                  </a:extLst>
                </a:gridCol>
              </a:tblGrid>
              <a:tr h="359468">
                <a:tc>
                  <a:txBody>
                    <a:bodyPr/>
                    <a:lstStyle/>
                    <a:p>
                      <a:r>
                        <a:rPr lang="en-US" sz="1200" dirty="0"/>
                        <a:t>* : drop</a:t>
                      </a:r>
                    </a:p>
                  </a:txBody>
                  <a:tcPr/>
                </a:tc>
                <a:extLst>
                  <a:ext uri="{0D108BD9-81ED-4DB2-BD59-A6C34878D82A}">
                    <a16:rowId xmlns:a16="http://schemas.microsoft.com/office/drawing/2014/main" val="1290342197"/>
                  </a:ext>
                </a:extLst>
              </a:tr>
            </a:tbl>
          </a:graphicData>
        </a:graphic>
      </p:graphicFrame>
      <p:sp>
        <p:nvSpPr>
          <p:cNvPr id="88" name="Speech Bubble: Rectangle with Corners Rounded 87">
            <a:extLst>
              <a:ext uri="{FF2B5EF4-FFF2-40B4-BE49-F238E27FC236}">
                <a16:creationId xmlns:a16="http://schemas.microsoft.com/office/drawing/2014/main" id="{C69B1AAF-B26F-4266-86F3-BF2C1889C8C6}"/>
              </a:ext>
            </a:extLst>
          </p:cNvPr>
          <p:cNvSpPr/>
          <p:nvPr/>
        </p:nvSpPr>
        <p:spPr>
          <a:xfrm>
            <a:off x="8851079" y="2012374"/>
            <a:ext cx="1105371" cy="605988"/>
          </a:xfrm>
          <a:prstGeom prst="wedgeRoundRectCallout">
            <a:avLst>
              <a:gd name="adj1" fmla="val -50552"/>
              <a:gd name="adj2" fmla="val 13522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9" name="Table 53">
            <a:extLst>
              <a:ext uri="{FF2B5EF4-FFF2-40B4-BE49-F238E27FC236}">
                <a16:creationId xmlns:a16="http://schemas.microsoft.com/office/drawing/2014/main" id="{3A8E9ABB-B9E9-4F45-88D5-21CFF19CD480}"/>
              </a:ext>
            </a:extLst>
          </p:cNvPr>
          <p:cNvGraphicFramePr>
            <a:graphicFrameLocks noGrp="1"/>
          </p:cNvGraphicFramePr>
          <p:nvPr>
            <p:extLst>
              <p:ext uri="{D42A27DB-BD31-4B8C-83A1-F6EECF244321}">
                <p14:modId xmlns:p14="http://schemas.microsoft.com/office/powerpoint/2010/main" val="285076850"/>
              </p:ext>
            </p:extLst>
          </p:nvPr>
        </p:nvGraphicFramePr>
        <p:xfrm>
          <a:off x="8891233" y="2157982"/>
          <a:ext cx="1065217" cy="359468"/>
        </p:xfrm>
        <a:graphic>
          <a:graphicData uri="http://schemas.openxmlformats.org/drawingml/2006/table">
            <a:tbl>
              <a:tblPr firstRow="1" bandRow="1">
                <a:tableStyleId>{93296810-A885-4BE3-A3E7-6D5BEEA58F35}</a:tableStyleId>
              </a:tblPr>
              <a:tblGrid>
                <a:gridCol w="1065217">
                  <a:extLst>
                    <a:ext uri="{9D8B030D-6E8A-4147-A177-3AD203B41FA5}">
                      <a16:colId xmlns:a16="http://schemas.microsoft.com/office/drawing/2014/main" val="2876649734"/>
                    </a:ext>
                  </a:extLst>
                </a:gridCol>
              </a:tblGrid>
              <a:tr h="359468">
                <a:tc>
                  <a:txBody>
                    <a:bodyPr/>
                    <a:lstStyle/>
                    <a:p>
                      <a:r>
                        <a:rPr lang="en-US" sz="1200" dirty="0"/>
                        <a:t>* : drop</a:t>
                      </a:r>
                    </a:p>
                  </a:txBody>
                  <a:tcPr/>
                </a:tc>
                <a:extLst>
                  <a:ext uri="{0D108BD9-81ED-4DB2-BD59-A6C34878D82A}">
                    <a16:rowId xmlns:a16="http://schemas.microsoft.com/office/drawing/2014/main" val="1290342197"/>
                  </a:ext>
                </a:extLst>
              </a:tr>
            </a:tbl>
          </a:graphicData>
        </a:graphic>
      </p:graphicFrame>
      <p:sp>
        <p:nvSpPr>
          <p:cNvPr id="90" name="Speech Bubble: Rectangle with Corners Rounded 89">
            <a:extLst>
              <a:ext uri="{FF2B5EF4-FFF2-40B4-BE49-F238E27FC236}">
                <a16:creationId xmlns:a16="http://schemas.microsoft.com/office/drawing/2014/main" id="{EC8F04AB-4063-499E-8AAE-23E4368AABB5}"/>
              </a:ext>
            </a:extLst>
          </p:cNvPr>
          <p:cNvSpPr/>
          <p:nvPr/>
        </p:nvSpPr>
        <p:spPr>
          <a:xfrm>
            <a:off x="7331612" y="1502688"/>
            <a:ext cx="1270847" cy="960386"/>
          </a:xfrm>
          <a:prstGeom prst="wedgeRoundRectCallout">
            <a:avLst>
              <a:gd name="adj1" fmla="val 44894"/>
              <a:gd name="adj2" fmla="val 12084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1" name="Table 53">
            <a:extLst>
              <a:ext uri="{FF2B5EF4-FFF2-40B4-BE49-F238E27FC236}">
                <a16:creationId xmlns:a16="http://schemas.microsoft.com/office/drawing/2014/main" id="{7DE9CCFD-7664-49D0-93E6-3E15517FC10E}"/>
              </a:ext>
            </a:extLst>
          </p:cNvPr>
          <p:cNvGraphicFramePr>
            <a:graphicFrameLocks noGrp="1"/>
          </p:cNvGraphicFramePr>
          <p:nvPr>
            <p:extLst>
              <p:ext uri="{D42A27DB-BD31-4B8C-83A1-F6EECF244321}">
                <p14:modId xmlns:p14="http://schemas.microsoft.com/office/powerpoint/2010/main" val="2135987934"/>
              </p:ext>
            </p:extLst>
          </p:nvPr>
        </p:nvGraphicFramePr>
        <p:xfrm>
          <a:off x="7453561" y="1606337"/>
          <a:ext cx="1065217" cy="718936"/>
        </p:xfrm>
        <a:graphic>
          <a:graphicData uri="http://schemas.openxmlformats.org/drawingml/2006/table">
            <a:tbl>
              <a:tblPr firstRow="1" bandRow="1">
                <a:tableStyleId>{93296810-A885-4BE3-A3E7-6D5BEEA58F35}</a:tableStyleId>
              </a:tblPr>
              <a:tblGrid>
                <a:gridCol w="1065217">
                  <a:extLst>
                    <a:ext uri="{9D8B030D-6E8A-4147-A177-3AD203B41FA5}">
                      <a16:colId xmlns:a16="http://schemas.microsoft.com/office/drawing/2014/main" val="2876649734"/>
                    </a:ext>
                  </a:extLst>
                </a:gridCol>
              </a:tblGrid>
              <a:tr h="359468">
                <a:tc>
                  <a:txBody>
                    <a:bodyPr/>
                    <a:lstStyle/>
                    <a:p>
                      <a:r>
                        <a:rPr lang="en-US" sz="1200" dirty="0"/>
                        <a:t>443 : permit</a:t>
                      </a:r>
                    </a:p>
                  </a:txBody>
                  <a:tcPr/>
                </a:tc>
                <a:extLst>
                  <a:ext uri="{0D108BD9-81ED-4DB2-BD59-A6C34878D82A}">
                    <a16:rowId xmlns:a16="http://schemas.microsoft.com/office/drawing/2014/main" val="4075260955"/>
                  </a:ext>
                </a:extLst>
              </a:tr>
              <a:tr h="359468">
                <a:tc>
                  <a:txBody>
                    <a:bodyPr/>
                    <a:lstStyle/>
                    <a:p>
                      <a:r>
                        <a:rPr lang="en-US" sz="1200" dirty="0"/>
                        <a:t>* : drop</a:t>
                      </a:r>
                    </a:p>
                  </a:txBody>
                  <a:tcPr/>
                </a:tc>
                <a:extLst>
                  <a:ext uri="{0D108BD9-81ED-4DB2-BD59-A6C34878D82A}">
                    <a16:rowId xmlns:a16="http://schemas.microsoft.com/office/drawing/2014/main" val="1290342197"/>
                  </a:ext>
                </a:extLst>
              </a:tr>
            </a:tbl>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3897-4EC5-4E87-81DC-4081892A28E9}"/>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POD characteristic</a:t>
            </a:r>
          </a:p>
        </p:txBody>
      </p:sp>
      <p:sp>
        <p:nvSpPr>
          <p:cNvPr id="3" name="TextBox 2">
            <a:extLst>
              <a:ext uri="{FF2B5EF4-FFF2-40B4-BE49-F238E27FC236}">
                <a16:creationId xmlns:a16="http://schemas.microsoft.com/office/drawing/2014/main" id="{2637BDBC-D0DE-46AB-B568-9DFBB87DECA5}"/>
              </a:ext>
            </a:extLst>
          </p:cNvPr>
          <p:cNvSpPr txBox="1"/>
          <p:nvPr/>
        </p:nvSpPr>
        <p:spPr>
          <a:xfrm>
            <a:off x="204281" y="1595336"/>
            <a:ext cx="9513651" cy="1200329"/>
          </a:xfrm>
          <a:prstGeom prst="rect">
            <a:avLst/>
          </a:prstGeom>
          <a:noFill/>
        </p:spPr>
        <p:txBody>
          <a:bodyPr wrap="square" rtlCol="0">
            <a:spAutoFit/>
          </a:bodyPr>
          <a:lstStyle/>
          <a:p>
            <a:pPr marL="342900" indent="-342900">
              <a:buFont typeface="Arial" panose="020B0604020202020204" pitchFamily="34" charset="0"/>
              <a:buChar char="•"/>
            </a:pPr>
            <a:r>
              <a:rPr lang="en-US" dirty="0"/>
              <a:t>POD is the basic route element (in the cluster)</a:t>
            </a:r>
          </a:p>
          <a:p>
            <a:pPr marL="342900" indent="-342900">
              <a:buFont typeface="Arial" panose="020B0604020202020204" pitchFamily="34" charset="0"/>
              <a:buChar char="•"/>
            </a:pPr>
            <a:r>
              <a:rPr lang="en-US" dirty="0"/>
              <a:t>POD has no agent or connector knowledge</a:t>
            </a:r>
          </a:p>
          <a:p>
            <a:pPr marL="342900" indent="-342900">
              <a:buFont typeface="Arial" panose="020B0604020202020204" pitchFamily="34" charset="0"/>
              <a:buChar char="•"/>
            </a:pPr>
            <a:r>
              <a:rPr lang="en-US" dirty="0"/>
              <a:t>POD forwards the packet based on Nextensio header</a:t>
            </a:r>
          </a:p>
          <a:p>
            <a:pPr marL="342900" indent="-342900">
              <a:buFont typeface="Arial" panose="020B0604020202020204" pitchFamily="34" charset="0"/>
              <a:buChar char="•"/>
            </a:pPr>
            <a:r>
              <a:rPr lang="en-US" dirty="0"/>
              <a:t>POD uses Sidecar for telemetry, routing control etc</a:t>
            </a:r>
          </a:p>
        </p:txBody>
      </p:sp>
    </p:spTree>
    <p:extLst>
      <p:ext uri="{BB962C8B-B14F-4D97-AF65-F5344CB8AC3E}">
        <p14:creationId xmlns:p14="http://schemas.microsoft.com/office/powerpoint/2010/main" val="149242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3897-4EC5-4E87-81DC-4081892A28E9}"/>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Nextensio Cluster Rule</a:t>
            </a:r>
          </a:p>
        </p:txBody>
      </p:sp>
      <p:sp>
        <p:nvSpPr>
          <p:cNvPr id="3" name="TextBox 2">
            <a:extLst>
              <a:ext uri="{FF2B5EF4-FFF2-40B4-BE49-F238E27FC236}">
                <a16:creationId xmlns:a16="http://schemas.microsoft.com/office/drawing/2014/main" id="{2637BDBC-D0DE-46AB-B568-9DFBB87DECA5}"/>
              </a:ext>
            </a:extLst>
          </p:cNvPr>
          <p:cNvSpPr txBox="1"/>
          <p:nvPr/>
        </p:nvSpPr>
        <p:spPr>
          <a:xfrm>
            <a:off x="204281" y="1595336"/>
            <a:ext cx="9513651" cy="1200329"/>
          </a:xfrm>
          <a:prstGeom prst="rect">
            <a:avLst/>
          </a:prstGeom>
          <a:noFill/>
        </p:spPr>
        <p:txBody>
          <a:bodyPr wrap="square" rtlCol="0">
            <a:spAutoFit/>
          </a:bodyPr>
          <a:lstStyle/>
          <a:p>
            <a:pPr marL="342900" indent="-342900">
              <a:buFont typeface="+mj-lt"/>
              <a:buAutoNum type="arabicPeriod"/>
            </a:pPr>
            <a:r>
              <a:rPr lang="en-US" dirty="0"/>
              <a:t>Traffic into cluster to any POD comes through ingress-gateway</a:t>
            </a:r>
          </a:p>
          <a:p>
            <a:pPr marL="342900" indent="-342900">
              <a:buFont typeface="+mj-lt"/>
              <a:buAutoNum type="arabicPeriod"/>
            </a:pPr>
            <a:r>
              <a:rPr lang="en-US" dirty="0"/>
              <a:t>Traffic going outside from cluster (except local agent or connector) goes via egress-gateway</a:t>
            </a:r>
          </a:p>
          <a:p>
            <a:pPr marL="342900" indent="-342900">
              <a:buFont typeface="+mj-lt"/>
              <a:buAutoNum type="arabicPeriod"/>
            </a:pPr>
            <a:r>
              <a:rPr lang="en-US" dirty="0"/>
              <a:t>Traffic from/to agent is via websocket</a:t>
            </a:r>
          </a:p>
          <a:p>
            <a:pPr marL="342900" indent="-342900">
              <a:buFont typeface="+mj-lt"/>
              <a:buAutoNum type="arabicPeriod"/>
            </a:pPr>
            <a:r>
              <a:rPr lang="en-US" dirty="0"/>
              <a:t>Traffic from/to connector is via websocket</a:t>
            </a:r>
          </a:p>
        </p:txBody>
      </p:sp>
    </p:spTree>
    <p:extLst>
      <p:ext uri="{BB962C8B-B14F-4D97-AF65-F5344CB8AC3E}">
        <p14:creationId xmlns:p14="http://schemas.microsoft.com/office/powerpoint/2010/main" val="64921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3897-4EC5-4E87-81DC-4081892A28E9}"/>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Nextensio Header</a:t>
            </a:r>
          </a:p>
        </p:txBody>
      </p:sp>
      <p:sp>
        <p:nvSpPr>
          <p:cNvPr id="3" name="TextBox 2">
            <a:extLst>
              <a:ext uri="{FF2B5EF4-FFF2-40B4-BE49-F238E27FC236}">
                <a16:creationId xmlns:a16="http://schemas.microsoft.com/office/drawing/2014/main" id="{2637BDBC-D0DE-46AB-B568-9DFBB87DECA5}"/>
              </a:ext>
            </a:extLst>
          </p:cNvPr>
          <p:cNvSpPr txBox="1"/>
          <p:nvPr/>
        </p:nvSpPr>
        <p:spPr>
          <a:xfrm>
            <a:off x="204281" y="1595336"/>
            <a:ext cx="9513651" cy="646331"/>
          </a:xfrm>
          <a:prstGeom prst="rect">
            <a:avLst/>
          </a:prstGeom>
          <a:noFill/>
        </p:spPr>
        <p:txBody>
          <a:bodyPr wrap="square" rtlCol="0">
            <a:spAutoFit/>
          </a:bodyPr>
          <a:lstStyle/>
          <a:p>
            <a:r>
              <a:rPr lang="en-US" dirty="0"/>
              <a:t>Nextensio forwarding is packet based analogous to IP layer in TCP/IP. SRC IP and DST IP getting replaced by SRC NAME (x-nxts-con) and DST NAME (x-nextensio-for).</a:t>
            </a:r>
          </a:p>
        </p:txBody>
      </p:sp>
      <p:sp>
        <p:nvSpPr>
          <p:cNvPr id="4" name="Rectangle 3">
            <a:extLst>
              <a:ext uri="{FF2B5EF4-FFF2-40B4-BE49-F238E27FC236}">
                <a16:creationId xmlns:a16="http://schemas.microsoft.com/office/drawing/2014/main" id="{1AB1E720-0F8A-40E9-9104-29FDBBB23E93}"/>
              </a:ext>
            </a:extLst>
          </p:cNvPr>
          <p:cNvSpPr/>
          <p:nvPr/>
        </p:nvSpPr>
        <p:spPr>
          <a:xfrm>
            <a:off x="136187" y="2714172"/>
            <a:ext cx="4552342" cy="29570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492C72C-E1CE-4663-91B0-90E72386AABD}"/>
              </a:ext>
            </a:extLst>
          </p:cNvPr>
          <p:cNvSpPr txBox="1"/>
          <p:nvPr/>
        </p:nvSpPr>
        <p:spPr>
          <a:xfrm>
            <a:off x="272374" y="2714172"/>
            <a:ext cx="4416155" cy="2862322"/>
          </a:xfrm>
          <a:prstGeom prst="rect">
            <a:avLst/>
          </a:prstGeom>
          <a:noFill/>
        </p:spPr>
        <p:txBody>
          <a:bodyPr wrap="square" rtlCol="0">
            <a:spAutoFit/>
          </a:bodyPr>
          <a:lstStyle/>
          <a:p>
            <a:r>
              <a:rPr lang="en-US" dirty="0"/>
              <a:t>HTTP/1.1</a:t>
            </a:r>
          </a:p>
          <a:p>
            <a:r>
              <a:rPr lang="en-US" dirty="0"/>
              <a:t>GET /</a:t>
            </a:r>
          </a:p>
          <a:p>
            <a:r>
              <a:rPr lang="en-US" dirty="0"/>
              <a:t>x-nextensio-for</a:t>
            </a:r>
          </a:p>
          <a:p>
            <a:r>
              <a:rPr lang="en-US" dirty="0"/>
              <a:t>x-nxts-con</a:t>
            </a:r>
          </a:p>
          <a:p>
            <a:r>
              <a:rPr lang="en-US" dirty="0"/>
              <a:t>x-nextensio-uuid </a:t>
            </a:r>
          </a:p>
          <a:p>
            <a:r>
              <a:rPr lang="en-US" dirty="0"/>
              <a:t>x-nxts-srcp</a:t>
            </a:r>
          </a:p>
          <a:p>
            <a:r>
              <a:rPr lang="en-US" dirty="0"/>
              <a:t>x-nxts-srcip</a:t>
            </a:r>
          </a:p>
          <a:p>
            <a:r>
              <a:rPr lang="en-US" dirty="0"/>
              <a:t>x-nextensio-sid</a:t>
            </a:r>
          </a:p>
          <a:p>
            <a:r>
              <a:rPr lang="en-US" dirty="0"/>
              <a:t>x-nxts-codec</a:t>
            </a:r>
          </a:p>
          <a:p>
            <a:r>
              <a:rPr lang="en-US" dirty="0"/>
              <a:t>&lt;DATA&gt;</a:t>
            </a:r>
          </a:p>
        </p:txBody>
      </p:sp>
      <p:sp>
        <p:nvSpPr>
          <p:cNvPr id="6" name="TextBox 5">
            <a:extLst>
              <a:ext uri="{FF2B5EF4-FFF2-40B4-BE49-F238E27FC236}">
                <a16:creationId xmlns:a16="http://schemas.microsoft.com/office/drawing/2014/main" id="{D1B3E663-C6C6-46F6-8AA0-A9002EC2FF81}"/>
              </a:ext>
            </a:extLst>
          </p:cNvPr>
          <p:cNvSpPr txBox="1"/>
          <p:nvPr/>
        </p:nvSpPr>
        <p:spPr>
          <a:xfrm>
            <a:off x="291829" y="6039753"/>
            <a:ext cx="9338554" cy="1200329"/>
          </a:xfrm>
          <a:prstGeom prst="rect">
            <a:avLst/>
          </a:prstGeom>
          <a:noFill/>
        </p:spPr>
        <p:txBody>
          <a:bodyPr wrap="square" rtlCol="0">
            <a:spAutoFit/>
          </a:bodyPr>
          <a:lstStyle/>
          <a:p>
            <a:r>
              <a:rPr lang="en-US" dirty="0"/>
              <a:t>x-nextensio-for : dst name (service, url) to which this packet needs to be forwarded</a:t>
            </a:r>
          </a:p>
          <a:p>
            <a:r>
              <a:rPr lang="en-US" dirty="0"/>
              <a:t>x-nxts-con : src name (senders name)</a:t>
            </a:r>
          </a:p>
          <a:p>
            <a:r>
              <a:rPr lang="en-US" dirty="0"/>
              <a:t>x-nextensio-uuid : unique ID for connection verification and for group policy use (Cisco SGT)</a:t>
            </a:r>
          </a:p>
          <a:p>
            <a:r>
              <a:rPr lang="en-US" dirty="0"/>
              <a:t>x-nxts-codec : Encoding of payload</a:t>
            </a:r>
          </a:p>
        </p:txBody>
      </p:sp>
    </p:spTree>
    <p:extLst>
      <p:ext uri="{BB962C8B-B14F-4D97-AF65-F5344CB8AC3E}">
        <p14:creationId xmlns:p14="http://schemas.microsoft.com/office/powerpoint/2010/main" val="406012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37C8-9FCB-4DC7-B6C6-5E4B2F17D584}"/>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Steps for Agent</a:t>
            </a:r>
          </a:p>
        </p:txBody>
      </p:sp>
      <p:sp>
        <p:nvSpPr>
          <p:cNvPr id="4" name="TextBox 3">
            <a:extLst>
              <a:ext uri="{FF2B5EF4-FFF2-40B4-BE49-F238E27FC236}">
                <a16:creationId xmlns:a16="http://schemas.microsoft.com/office/drawing/2014/main" id="{FCF9D7D6-A1AC-4172-8DA1-1DB50C4CB227}"/>
              </a:ext>
            </a:extLst>
          </p:cNvPr>
          <p:cNvSpPr txBox="1"/>
          <p:nvPr/>
        </p:nvSpPr>
        <p:spPr>
          <a:xfrm>
            <a:off x="378372" y="1891861"/>
            <a:ext cx="862899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Agent connect to Nxt Controller for verification</a:t>
            </a:r>
          </a:p>
          <a:p>
            <a:pPr marL="742950" lvl="1" indent="-285750">
              <a:buFont typeface="Arial" panose="020B0604020202020204" pitchFamily="34" charset="0"/>
              <a:buChar char="•"/>
            </a:pPr>
            <a:r>
              <a:rPr lang="en-US" dirty="0"/>
              <a:t>Nxt Controller assigns a POD in Istio (SJC nextensio site) for this agent</a:t>
            </a:r>
          </a:p>
          <a:p>
            <a:pPr marL="742950" lvl="1" indent="-285750">
              <a:buFont typeface="Arial" panose="020B0604020202020204" pitchFamily="34" charset="0"/>
              <a:buChar char="•"/>
            </a:pPr>
            <a:r>
              <a:rPr lang="en-US" dirty="0"/>
              <a:t>Nxt Controller setups virtual-service, destination rule etc in SJC nextensio site</a:t>
            </a:r>
          </a:p>
          <a:p>
            <a:pPr marL="285750" indent="-285750">
              <a:buFont typeface="Arial" panose="020B0604020202020204" pitchFamily="34" charset="0"/>
              <a:buChar char="•"/>
            </a:pPr>
            <a:r>
              <a:rPr lang="en-US" dirty="0"/>
              <a:t>Agent is provided  namespace, client certificate, unique name (agent-1), SJC IGW</a:t>
            </a:r>
          </a:p>
          <a:p>
            <a:pPr marL="285750" indent="-285750">
              <a:buFont typeface="Arial" panose="020B0604020202020204" pitchFamily="34" charset="0"/>
              <a:buChar char="•"/>
            </a:pPr>
            <a:r>
              <a:rPr lang="en-US" dirty="0"/>
              <a:t>Agent sends a hello message to SJC IGW</a:t>
            </a:r>
          </a:p>
          <a:p>
            <a:pPr marL="742950" lvl="1" indent="-285750">
              <a:buFont typeface="Arial" panose="020B0604020202020204" pitchFamily="34" charset="0"/>
              <a:buChar char="•"/>
            </a:pPr>
            <a:r>
              <a:rPr lang="en-US" dirty="0"/>
              <a:t>IGW forwards it to assign POD (tom)</a:t>
            </a:r>
          </a:p>
          <a:p>
            <a:pPr marL="285750" indent="-285750">
              <a:buFont typeface="Arial" panose="020B0604020202020204" pitchFamily="34" charset="0"/>
              <a:buChar char="•"/>
            </a:pPr>
            <a:r>
              <a:rPr lang="en-US" dirty="0"/>
              <a:t>Agent sends unique name (agent-1) to the POD</a:t>
            </a:r>
          </a:p>
          <a:p>
            <a:pPr marL="742950" lvl="1" indent="-285750">
              <a:buFont typeface="Arial" panose="020B0604020202020204" pitchFamily="34" charset="0"/>
              <a:buChar char="•"/>
            </a:pPr>
            <a:r>
              <a:rPr lang="en-US" dirty="0"/>
              <a:t>POD registers the name (agent-1) in consul</a:t>
            </a:r>
          </a:p>
          <a:p>
            <a:pPr marL="285750" indent="-285750">
              <a:buFont typeface="Arial" panose="020B0604020202020204" pitchFamily="34" charset="0"/>
              <a:buChar char="•"/>
            </a:pPr>
            <a:r>
              <a:rPr lang="en-US" dirty="0"/>
              <a:t>Agent sent traffic for a particular url (e.g., video.kismis.org)</a:t>
            </a:r>
          </a:p>
          <a:p>
            <a:pPr marL="742950" lvl="1" indent="-285750">
              <a:buFont typeface="Arial" panose="020B0604020202020204" pitchFamily="34" charset="0"/>
              <a:buChar char="•"/>
            </a:pPr>
            <a:r>
              <a:rPr lang="en-US" dirty="0"/>
              <a:t>Internal is HTTP 1.1 header, with following fields</a:t>
            </a:r>
          </a:p>
          <a:p>
            <a:pPr marL="1200150" lvl="2" indent="-285750">
              <a:buFont typeface="Arial" panose="020B0604020202020204" pitchFamily="34" charset="0"/>
              <a:buChar char="•"/>
            </a:pPr>
            <a:r>
              <a:rPr lang="en-US" dirty="0"/>
              <a:t>x-nextensio-for: video.kismis.org</a:t>
            </a:r>
          </a:p>
          <a:p>
            <a:pPr marL="1200150" lvl="2" indent="-285750">
              <a:buFont typeface="Arial" panose="020B0604020202020204" pitchFamily="34" charset="0"/>
              <a:buChar char="•"/>
            </a:pPr>
            <a:r>
              <a:rPr lang="en-US" dirty="0"/>
              <a:t>x-nextensio-connect: agent-1</a:t>
            </a:r>
          </a:p>
          <a:p>
            <a:pPr marL="285750" indent="-285750">
              <a:buFont typeface="Arial" panose="020B0604020202020204" pitchFamily="34" charset="0"/>
              <a:buChar char="•"/>
            </a:pPr>
            <a:r>
              <a:rPr lang="en-US" dirty="0"/>
              <a:t>POD looks up video.kismis.org</a:t>
            </a:r>
          </a:p>
          <a:p>
            <a:pPr marL="742950" lvl="1" indent="-285750">
              <a:buFont typeface="Arial" panose="020B0604020202020204" pitchFamily="34" charset="0"/>
              <a:buChar char="•"/>
            </a:pPr>
            <a:r>
              <a:rPr lang="en-US" dirty="0"/>
              <a:t>Destination GW (ric), service POD (c362) is returned from the result</a:t>
            </a:r>
          </a:p>
          <a:p>
            <a:pPr marL="742950" lvl="1" indent="-285750">
              <a:buFont typeface="Arial" panose="020B0604020202020204" pitchFamily="34" charset="0"/>
              <a:buChar char="•"/>
            </a:pPr>
            <a:r>
              <a:rPr lang="en-US" dirty="0"/>
              <a:t>POD creates a new connection to RIC GW if not already open, else use the existing connection</a:t>
            </a:r>
          </a:p>
        </p:txBody>
      </p:sp>
    </p:spTree>
    <p:extLst>
      <p:ext uri="{BB962C8B-B14F-4D97-AF65-F5344CB8AC3E}">
        <p14:creationId xmlns:p14="http://schemas.microsoft.com/office/powerpoint/2010/main" val="22112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37C8-9FCB-4DC7-B6C6-5E4B2F17D584}"/>
              </a:ext>
            </a:extLst>
          </p:cNvPr>
          <p:cNvSpPr txBox="1">
            <a:spLocks/>
          </p:cNvSpPr>
          <p:nvPr/>
        </p:nvSpPr>
        <p:spPr>
          <a:xfrm>
            <a:off x="74880" y="322768"/>
            <a:ext cx="9069120" cy="738664"/>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Steps for Connector</a:t>
            </a:r>
          </a:p>
        </p:txBody>
      </p:sp>
      <p:sp>
        <p:nvSpPr>
          <p:cNvPr id="4" name="TextBox 3">
            <a:extLst>
              <a:ext uri="{FF2B5EF4-FFF2-40B4-BE49-F238E27FC236}">
                <a16:creationId xmlns:a16="http://schemas.microsoft.com/office/drawing/2014/main" id="{FCF9D7D6-A1AC-4172-8DA1-1DB50C4CB227}"/>
              </a:ext>
            </a:extLst>
          </p:cNvPr>
          <p:cNvSpPr txBox="1"/>
          <p:nvPr/>
        </p:nvSpPr>
        <p:spPr>
          <a:xfrm>
            <a:off x="378372" y="1891861"/>
            <a:ext cx="862899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Connector connect to Nxt Controller for verification</a:t>
            </a:r>
          </a:p>
          <a:p>
            <a:pPr marL="742950" lvl="1" indent="-285750">
              <a:buFont typeface="Arial" panose="020B0604020202020204" pitchFamily="34" charset="0"/>
              <a:buChar char="•"/>
            </a:pPr>
            <a:r>
              <a:rPr lang="en-US" dirty="0"/>
              <a:t>Nxt Controller assigns a POD in Istio (RIC nextensio site) for this agent</a:t>
            </a:r>
          </a:p>
          <a:p>
            <a:pPr marL="742950" lvl="1" indent="-285750">
              <a:buFont typeface="Arial" panose="020B0604020202020204" pitchFamily="34" charset="0"/>
              <a:buChar char="•"/>
            </a:pPr>
            <a:r>
              <a:rPr lang="en-US" dirty="0"/>
              <a:t>Nxt Controller setups virtual-service, destination rule etc in RIC nextensio site</a:t>
            </a:r>
          </a:p>
          <a:p>
            <a:pPr marL="285750" indent="-285750">
              <a:buFont typeface="Arial" panose="020B0604020202020204" pitchFamily="34" charset="0"/>
              <a:buChar char="•"/>
            </a:pPr>
            <a:r>
              <a:rPr lang="en-US" dirty="0"/>
              <a:t>Connector is provided  namespace, client certificate, unique name (connector-1), RIC IGW</a:t>
            </a:r>
          </a:p>
          <a:p>
            <a:pPr marL="285750" indent="-285750">
              <a:buFont typeface="Arial" panose="020B0604020202020204" pitchFamily="34" charset="0"/>
              <a:buChar char="•"/>
            </a:pPr>
            <a:r>
              <a:rPr lang="en-US" dirty="0"/>
              <a:t>Connector sends a hello message to RIC IGW</a:t>
            </a:r>
          </a:p>
          <a:p>
            <a:pPr marL="742950" lvl="1" indent="-285750">
              <a:buFont typeface="Arial" panose="020B0604020202020204" pitchFamily="34" charset="0"/>
              <a:buChar char="•"/>
            </a:pPr>
            <a:r>
              <a:rPr lang="en-US" dirty="0"/>
              <a:t>IGW forwards it to assign POD (c362)</a:t>
            </a:r>
          </a:p>
          <a:p>
            <a:pPr marL="285750" indent="-285750">
              <a:buFont typeface="Arial" panose="020B0604020202020204" pitchFamily="34" charset="0"/>
              <a:buChar char="•"/>
            </a:pPr>
            <a:r>
              <a:rPr lang="en-US" dirty="0"/>
              <a:t>Connector sends unique name (connector-1) as well as other service provided by it (kismis.org) to the POD</a:t>
            </a:r>
          </a:p>
          <a:p>
            <a:pPr marL="742950" lvl="1" indent="-285750">
              <a:buFont typeface="Arial" panose="020B0604020202020204" pitchFamily="34" charset="0"/>
              <a:buChar char="•"/>
            </a:pPr>
            <a:r>
              <a:rPr lang="en-US" dirty="0"/>
              <a:t>POD registers the name (connector-1) and kimis.org in consul</a:t>
            </a:r>
          </a:p>
          <a:p>
            <a:pPr marL="285750" indent="-285750">
              <a:buFont typeface="Arial" panose="020B0604020202020204" pitchFamily="34" charset="0"/>
              <a:buChar char="•"/>
            </a:pPr>
            <a:r>
              <a:rPr lang="en-US" dirty="0"/>
              <a:t>Connector gets traffic from other side (i.e., agent-1 </a:t>
            </a:r>
            <a:r>
              <a:rPr lang="en-US" dirty="0">
                <a:sym typeface="Wingdings" panose="05000000000000000000" pitchFamily="2" charset="2"/>
              </a:rPr>
              <a:t> connector-1  URL  reply  connector-1  agent-1 -- </a:t>
            </a:r>
            <a:r>
              <a:rPr lang="en-US" dirty="0"/>
              <a:t>replying to the agent)</a:t>
            </a:r>
          </a:p>
          <a:p>
            <a:pPr marL="742950" lvl="1" indent="-285750">
              <a:buFont typeface="Arial" panose="020B0604020202020204" pitchFamily="34" charset="0"/>
              <a:buChar char="•"/>
            </a:pPr>
            <a:r>
              <a:rPr lang="en-US" dirty="0"/>
              <a:t>Looks up the flow table and finds existing connection</a:t>
            </a:r>
          </a:p>
          <a:p>
            <a:pPr marL="742950" lvl="1" indent="-285750">
              <a:buFont typeface="Arial" panose="020B0604020202020204" pitchFamily="34" charset="0"/>
              <a:buChar char="•"/>
            </a:pPr>
            <a:r>
              <a:rPr lang="en-US" dirty="0"/>
              <a:t>Internal is HTTP 1.1 header, with following fields</a:t>
            </a:r>
          </a:p>
          <a:p>
            <a:pPr marL="1200150" lvl="2" indent="-285750">
              <a:buFont typeface="Arial" panose="020B0604020202020204" pitchFamily="34" charset="0"/>
              <a:buChar char="•"/>
            </a:pPr>
            <a:r>
              <a:rPr lang="en-US" dirty="0"/>
              <a:t>x-nextensio-for: agent-1</a:t>
            </a:r>
          </a:p>
          <a:p>
            <a:pPr marL="1200150" lvl="2" indent="-285750">
              <a:buFont typeface="Arial" panose="020B0604020202020204" pitchFamily="34" charset="0"/>
              <a:buChar char="•"/>
            </a:pPr>
            <a:r>
              <a:rPr lang="en-US" dirty="0"/>
              <a:t>x-nextensio-connect: connector-1</a:t>
            </a:r>
          </a:p>
          <a:p>
            <a:pPr marL="285750" indent="-285750">
              <a:buFont typeface="Arial" panose="020B0604020202020204" pitchFamily="34" charset="0"/>
              <a:buChar char="•"/>
            </a:pPr>
            <a:r>
              <a:rPr lang="en-US" dirty="0"/>
              <a:t>POD looks up agent-1</a:t>
            </a:r>
          </a:p>
          <a:p>
            <a:pPr marL="742950" lvl="1" indent="-285750">
              <a:buFont typeface="Arial" panose="020B0604020202020204" pitchFamily="34" charset="0"/>
              <a:buChar char="•"/>
            </a:pPr>
            <a:r>
              <a:rPr lang="en-US" dirty="0"/>
              <a:t>Destination GW (sjc), service POD (tom) is returned from the result</a:t>
            </a:r>
          </a:p>
          <a:p>
            <a:pPr marL="742950" lvl="1" indent="-285750">
              <a:buFont typeface="Arial" panose="020B0604020202020204" pitchFamily="34" charset="0"/>
              <a:buChar char="•"/>
            </a:pPr>
            <a:r>
              <a:rPr lang="en-US" dirty="0"/>
              <a:t>POD creates a new connection to SJC GW if not already open, else use the existing connection</a:t>
            </a:r>
          </a:p>
        </p:txBody>
      </p:sp>
    </p:spTree>
    <p:extLst>
      <p:ext uri="{BB962C8B-B14F-4D97-AF65-F5344CB8AC3E}">
        <p14:creationId xmlns:p14="http://schemas.microsoft.com/office/powerpoint/2010/main" val="117057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37C8-9FCB-4DC7-B6C6-5E4B2F17D584}"/>
              </a:ext>
            </a:extLst>
          </p:cNvPr>
          <p:cNvSpPr txBox="1">
            <a:spLocks/>
          </p:cNvSpPr>
          <p:nvPr/>
        </p:nvSpPr>
        <p:spPr>
          <a:xfrm>
            <a:off x="74880" y="-46564"/>
            <a:ext cx="9069120" cy="1477328"/>
          </a:xfrm>
          <a:prstGeom prst="rect">
            <a:avLst/>
          </a:prstGeom>
          <a:noFill/>
          <a:ln>
            <a:noFill/>
          </a:ln>
        </p:spPr>
        <p:txBody>
          <a:bodyPr lIns="0" tIns="0" rIns="0" bIns="0" anchor="ctr">
            <a:spAutoFit/>
          </a:bodyPr>
          <a:lstStyle>
            <a:lvl1pPr algn="l" hangingPunct="0">
              <a:tabLst/>
              <a:defRPr lang="en-US" sz="4800" b="1" i="0" u="none" strike="noStrike" kern="1200">
                <a:ln>
                  <a:noFill/>
                </a:ln>
                <a:latin typeface="Liberation Sans" pitchFamily="34"/>
              </a:defRPr>
            </a:lvl1pPr>
          </a:lstStyle>
          <a:p>
            <a:r>
              <a:rPr lang="en-US" dirty="0">
                <a:solidFill>
                  <a:sysClr val="windowText" lastClr="000000"/>
                </a:solidFill>
              </a:rPr>
              <a:t>Default Rules Pushed to Agent/Connector</a:t>
            </a:r>
          </a:p>
        </p:txBody>
      </p:sp>
      <p:graphicFrame>
        <p:nvGraphicFramePr>
          <p:cNvPr id="3" name="Table 4">
            <a:extLst>
              <a:ext uri="{FF2B5EF4-FFF2-40B4-BE49-F238E27FC236}">
                <a16:creationId xmlns:a16="http://schemas.microsoft.com/office/drawing/2014/main" id="{F3A8F668-7514-4AB2-8BB7-E758C278874E}"/>
              </a:ext>
            </a:extLst>
          </p:cNvPr>
          <p:cNvGraphicFramePr>
            <a:graphicFrameLocks noGrp="1"/>
          </p:cNvGraphicFramePr>
          <p:nvPr>
            <p:extLst>
              <p:ext uri="{D42A27DB-BD31-4B8C-83A1-F6EECF244321}">
                <p14:modId xmlns:p14="http://schemas.microsoft.com/office/powerpoint/2010/main" val="2599583858"/>
              </p:ext>
            </p:extLst>
          </p:nvPr>
        </p:nvGraphicFramePr>
        <p:xfrm>
          <a:off x="74880" y="2399664"/>
          <a:ext cx="10002570" cy="4760603"/>
        </p:xfrm>
        <a:graphic>
          <a:graphicData uri="http://schemas.openxmlformats.org/drawingml/2006/table">
            <a:tbl>
              <a:tblPr firstRow="1" bandRow="1">
                <a:tableStyleId>{5C22544A-7EE6-4342-B048-85BDC9FD1C3A}</a:tableStyleId>
              </a:tblPr>
              <a:tblGrid>
                <a:gridCol w="2395946">
                  <a:extLst>
                    <a:ext uri="{9D8B030D-6E8A-4147-A177-3AD203B41FA5}">
                      <a16:colId xmlns:a16="http://schemas.microsoft.com/office/drawing/2014/main" val="2546609187"/>
                    </a:ext>
                  </a:extLst>
                </a:gridCol>
                <a:gridCol w="4272434">
                  <a:extLst>
                    <a:ext uri="{9D8B030D-6E8A-4147-A177-3AD203B41FA5}">
                      <a16:colId xmlns:a16="http://schemas.microsoft.com/office/drawing/2014/main" val="3105614890"/>
                    </a:ext>
                  </a:extLst>
                </a:gridCol>
                <a:gridCol w="3334190">
                  <a:extLst>
                    <a:ext uri="{9D8B030D-6E8A-4147-A177-3AD203B41FA5}">
                      <a16:colId xmlns:a16="http://schemas.microsoft.com/office/drawing/2014/main" val="2560947134"/>
                    </a:ext>
                  </a:extLst>
                </a:gridCol>
              </a:tblGrid>
              <a:tr h="462923">
                <a:tc>
                  <a:txBody>
                    <a:bodyPr/>
                    <a:lstStyle/>
                    <a:p>
                      <a:r>
                        <a:rPr lang="en-US" dirty="0"/>
                        <a:t>destination (X.Y.Z/*)</a:t>
                      </a:r>
                    </a:p>
                  </a:txBody>
                  <a:tcPr/>
                </a:tc>
                <a:tc>
                  <a:txBody>
                    <a:bodyPr/>
                    <a:lstStyle/>
                    <a:p>
                      <a:r>
                        <a:rPr lang="en-US" dirty="0"/>
                        <a:t>action</a:t>
                      </a:r>
                    </a:p>
                  </a:txBody>
                  <a:tcPr/>
                </a:tc>
                <a:tc>
                  <a:txBody>
                    <a:bodyPr/>
                    <a:lstStyle/>
                    <a:p>
                      <a:r>
                        <a:rPr lang="en-US" dirty="0"/>
                        <a:t>comment</a:t>
                      </a:r>
                    </a:p>
                  </a:txBody>
                  <a:tcPr/>
                </a:tc>
                <a:extLst>
                  <a:ext uri="{0D108BD9-81ED-4DB2-BD59-A6C34878D82A}">
                    <a16:rowId xmlns:a16="http://schemas.microsoft.com/office/drawing/2014/main" val="3498663158"/>
                  </a:ext>
                </a:extLst>
              </a:tr>
              <a:tr h="462923">
                <a:tc>
                  <a:txBody>
                    <a:bodyPr/>
                    <a:lstStyle/>
                    <a:p>
                      <a:r>
                        <a:rPr lang="en-US" dirty="0"/>
                        <a:t>X.Y.Z == *.foo.com</a:t>
                      </a:r>
                    </a:p>
                  </a:txBody>
                  <a:tcPr/>
                </a:tc>
                <a:tc>
                  <a:txBody>
                    <a:bodyPr/>
                    <a:lstStyle/>
                    <a:p>
                      <a:r>
                        <a:rPr lang="en-US" dirty="0"/>
                        <a:t>set x-nextensio-for = X.Y.Z</a:t>
                      </a:r>
                    </a:p>
                  </a:txBody>
                  <a:tcPr/>
                </a:tc>
                <a:tc>
                  <a:txBody>
                    <a:bodyPr/>
                    <a:lstStyle/>
                    <a:p>
                      <a:r>
                        <a:rPr lang="en-US" dirty="0"/>
                        <a:t>Set the hostname user is trying to reach as it is. foo.com domain is owned by the tenant.</a:t>
                      </a:r>
                    </a:p>
                  </a:txBody>
                  <a:tcPr/>
                </a:tc>
                <a:extLst>
                  <a:ext uri="{0D108BD9-81ED-4DB2-BD59-A6C34878D82A}">
                    <a16:rowId xmlns:a16="http://schemas.microsoft.com/office/drawing/2014/main" val="923596345"/>
                  </a:ext>
                </a:extLst>
              </a:tr>
              <a:tr h="799017">
                <a:tc>
                  <a:txBody>
                    <a:bodyPr/>
                    <a:lstStyle/>
                    <a:p>
                      <a:r>
                        <a:rPr lang="en-US" dirty="0"/>
                        <a:t>X.Y.Z == *</a:t>
                      </a:r>
                    </a:p>
                  </a:txBody>
                  <a:tcPr/>
                </a:tc>
                <a:tc>
                  <a:txBody>
                    <a:bodyPr/>
                    <a:lstStyle/>
                    <a:p>
                      <a:r>
                        <a:rPr lang="en-US" dirty="0"/>
                        <a:t>set x-nextensio-for = internet_default_gw</a:t>
                      </a:r>
                    </a:p>
                  </a:txBody>
                  <a:tcPr/>
                </a:tc>
                <a:tc>
                  <a:txBody>
                    <a:bodyPr/>
                    <a:lstStyle/>
                    <a:p>
                      <a:r>
                        <a:rPr lang="en-US" dirty="0"/>
                        <a:t>name of the connector providing internet service in the tenant namespace. This case when nextensio is providing internet service. We can place internet service per tenant per site, so that it can be served locally. If tenant does not purchase internet service from nextensio, then they can host connector themselves which provides connectivity to the internet. </a:t>
                      </a:r>
                    </a:p>
                  </a:txBody>
                  <a:tcPr/>
                </a:tc>
                <a:extLst>
                  <a:ext uri="{0D108BD9-81ED-4DB2-BD59-A6C34878D82A}">
                    <a16:rowId xmlns:a16="http://schemas.microsoft.com/office/drawing/2014/main" val="406227184"/>
                  </a:ext>
                </a:extLst>
              </a:tr>
            </a:tbl>
          </a:graphicData>
        </a:graphic>
      </p:graphicFrame>
    </p:spTree>
    <p:extLst>
      <p:ext uri="{BB962C8B-B14F-4D97-AF65-F5344CB8AC3E}">
        <p14:creationId xmlns:p14="http://schemas.microsoft.com/office/powerpoint/2010/main" val="251385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1">
            <a:extLst>
              <a:ext uri="{FF2B5EF4-FFF2-40B4-BE49-F238E27FC236}">
                <a16:creationId xmlns:a16="http://schemas.microsoft.com/office/drawing/2014/main" id="{8832C520-D177-4AD7-A9BE-1633651D3194}"/>
              </a:ext>
            </a:extLst>
          </p:cNvPr>
          <p:cNvSpPr>
            <a:spLocks noGrp="1"/>
          </p:cNvSpPr>
          <p:nvPr>
            <p:ph type="dt" sz="half" idx="10"/>
          </p:nvPr>
        </p:nvSpPr>
        <p:spPr/>
        <p:txBody>
          <a:bodyPr/>
          <a:lstStyle/>
          <a:p>
            <a:pPr lvl="0"/>
            <a:fld id="{853B1AF6-69F8-4D6D-95BF-3844B397BF6C}" type="datetimeFigureOut">
              <a:t>7/25/2020</a:t>
            </a:fld>
            <a:endParaRPr lang="en-US" dirty="0"/>
          </a:p>
        </p:txBody>
      </p:sp>
      <p:sp>
        <p:nvSpPr>
          <p:cNvPr id="53" name="Slide Number Placeholder 3">
            <a:extLst>
              <a:ext uri="{FF2B5EF4-FFF2-40B4-BE49-F238E27FC236}">
                <a16:creationId xmlns:a16="http://schemas.microsoft.com/office/drawing/2014/main" id="{29066A2E-B692-4503-AFD0-AD046E048716}"/>
              </a:ext>
            </a:extLst>
          </p:cNvPr>
          <p:cNvSpPr>
            <a:spLocks noGrp="1"/>
          </p:cNvSpPr>
          <p:nvPr>
            <p:ph type="sldNum" sz="quarter" idx="12"/>
          </p:nvPr>
        </p:nvSpPr>
        <p:spPr/>
        <p:txBody>
          <a:bodyPr/>
          <a:lstStyle/>
          <a:p>
            <a:pPr lvl="0"/>
            <a:fld id="{D7F1B6DA-FF23-4250-B35F-5BEE2C0085CF}" type="slidenum">
              <a:t>9</a:t>
            </a:fld>
            <a:endParaRPr lang="en-US" dirty="0"/>
          </a:p>
        </p:txBody>
      </p:sp>
      <p:sp>
        <p:nvSpPr>
          <p:cNvPr id="2" name="Title 1">
            <a:extLst>
              <a:ext uri="{FF2B5EF4-FFF2-40B4-BE49-F238E27FC236}">
                <a16:creationId xmlns:a16="http://schemas.microsoft.com/office/drawing/2014/main" id="{02299D2C-5D39-4D74-9964-D1D43DDFBC3E}"/>
              </a:ext>
            </a:extLst>
          </p:cNvPr>
          <p:cNvSpPr txBox="1">
            <a:spLocks noGrp="1"/>
          </p:cNvSpPr>
          <p:nvPr>
            <p:ph type="title" idx="4294967295"/>
          </p:nvPr>
        </p:nvSpPr>
        <p:spPr>
          <a:xfrm>
            <a:off x="74880" y="-46564"/>
            <a:ext cx="9069120" cy="1477328"/>
          </a:xfrm>
        </p:spPr>
        <p:txBody>
          <a:bodyPr>
            <a:spAutoFit/>
          </a:bodyPr>
          <a:lstStyle/>
          <a:p>
            <a:pPr lvl="0"/>
            <a:r>
              <a:rPr lang="en-US" dirty="0"/>
              <a:t>Switching from WiFi to LTE (source IP changing)</a:t>
            </a:r>
          </a:p>
        </p:txBody>
      </p:sp>
      <p:sp>
        <p:nvSpPr>
          <p:cNvPr id="3" name="Freeform: Shape 2">
            <a:extLst>
              <a:ext uri="{FF2B5EF4-FFF2-40B4-BE49-F238E27FC236}">
                <a16:creationId xmlns:a16="http://schemas.microsoft.com/office/drawing/2014/main" id="{8B49B875-1447-4155-AEF8-71D4F3694CC4}"/>
              </a:ext>
            </a:extLst>
          </p:cNvPr>
          <p:cNvSpPr/>
          <p:nvPr/>
        </p:nvSpPr>
        <p:spPr>
          <a:xfrm>
            <a:off x="548640" y="3108959"/>
            <a:ext cx="36576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 name="Freeform: Shape 3">
            <a:extLst>
              <a:ext uri="{FF2B5EF4-FFF2-40B4-BE49-F238E27FC236}">
                <a16:creationId xmlns:a16="http://schemas.microsoft.com/office/drawing/2014/main" id="{330BC5AB-03DC-4915-B7D0-937A51C30961}"/>
              </a:ext>
            </a:extLst>
          </p:cNvPr>
          <p:cNvSpPr/>
          <p:nvPr/>
        </p:nvSpPr>
        <p:spPr>
          <a:xfrm>
            <a:off x="8961120" y="3108959"/>
            <a:ext cx="365760"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5" name="Freeform: Shape 4">
            <a:extLst>
              <a:ext uri="{FF2B5EF4-FFF2-40B4-BE49-F238E27FC236}">
                <a16:creationId xmlns:a16="http://schemas.microsoft.com/office/drawing/2014/main" id="{DC975CE3-764E-41B8-A831-CA49EF295877}"/>
              </a:ext>
            </a:extLst>
          </p:cNvPr>
          <p:cNvSpPr/>
          <p:nvPr/>
        </p:nvSpPr>
        <p:spPr>
          <a:xfrm>
            <a:off x="1463039"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6" name="Freeform: Shape 5">
            <a:extLst>
              <a:ext uri="{FF2B5EF4-FFF2-40B4-BE49-F238E27FC236}">
                <a16:creationId xmlns:a16="http://schemas.microsoft.com/office/drawing/2014/main" id="{F3FCB22F-3A29-43B4-ABA8-3D38663D69E9}"/>
              </a:ext>
            </a:extLst>
          </p:cNvPr>
          <p:cNvSpPr/>
          <p:nvPr/>
        </p:nvSpPr>
        <p:spPr>
          <a:xfrm>
            <a:off x="2560319" y="320040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7" name="Freeform: Shape 6">
            <a:extLst>
              <a:ext uri="{FF2B5EF4-FFF2-40B4-BE49-F238E27FC236}">
                <a16:creationId xmlns:a16="http://schemas.microsoft.com/office/drawing/2014/main" id="{3BE0B045-A34A-4CEA-A1EA-4B4C6E744254}"/>
              </a:ext>
            </a:extLst>
          </p:cNvPr>
          <p:cNvSpPr/>
          <p:nvPr/>
        </p:nvSpPr>
        <p:spPr>
          <a:xfrm>
            <a:off x="2560319" y="42062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8" name="Freeform: Shape 7">
            <a:extLst>
              <a:ext uri="{FF2B5EF4-FFF2-40B4-BE49-F238E27FC236}">
                <a16:creationId xmlns:a16="http://schemas.microsoft.com/office/drawing/2014/main" id="{083202F8-6104-458D-BA82-CF71E7C7673D}"/>
              </a:ext>
            </a:extLst>
          </p:cNvPr>
          <p:cNvSpPr/>
          <p:nvPr/>
        </p:nvSpPr>
        <p:spPr>
          <a:xfrm>
            <a:off x="3566160"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9" name="Freeform: Shape 8">
            <a:extLst>
              <a:ext uri="{FF2B5EF4-FFF2-40B4-BE49-F238E27FC236}">
                <a16:creationId xmlns:a16="http://schemas.microsoft.com/office/drawing/2014/main" id="{85EECE7E-D0CC-49CC-BF6D-34422D3989A6}"/>
              </a:ext>
            </a:extLst>
          </p:cNvPr>
          <p:cNvSpPr/>
          <p:nvPr/>
        </p:nvSpPr>
        <p:spPr>
          <a:xfrm>
            <a:off x="5486399"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0" name="Freeform: Shape 9">
            <a:extLst>
              <a:ext uri="{FF2B5EF4-FFF2-40B4-BE49-F238E27FC236}">
                <a16:creationId xmlns:a16="http://schemas.microsoft.com/office/drawing/2014/main" id="{B4565C59-02A7-4151-8AE1-92B0A0A7EC58}"/>
              </a:ext>
            </a:extLst>
          </p:cNvPr>
          <p:cNvSpPr/>
          <p:nvPr/>
        </p:nvSpPr>
        <p:spPr>
          <a:xfrm>
            <a:off x="6583679" y="320040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1" name="Freeform: Shape 10">
            <a:extLst>
              <a:ext uri="{FF2B5EF4-FFF2-40B4-BE49-F238E27FC236}">
                <a16:creationId xmlns:a16="http://schemas.microsoft.com/office/drawing/2014/main" id="{5E15AFFE-A088-416E-BE8E-31DB5F05EA80}"/>
              </a:ext>
            </a:extLst>
          </p:cNvPr>
          <p:cNvSpPr/>
          <p:nvPr/>
        </p:nvSpPr>
        <p:spPr>
          <a:xfrm>
            <a:off x="6675119" y="42062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2" name="Freeform: Shape 11">
            <a:extLst>
              <a:ext uri="{FF2B5EF4-FFF2-40B4-BE49-F238E27FC236}">
                <a16:creationId xmlns:a16="http://schemas.microsoft.com/office/drawing/2014/main" id="{70B50031-FE79-4041-8C22-DBEBB5F28F34}"/>
              </a:ext>
            </a:extLst>
          </p:cNvPr>
          <p:cNvSpPr/>
          <p:nvPr/>
        </p:nvSpPr>
        <p:spPr>
          <a:xfrm>
            <a:off x="7680960" y="3749040"/>
            <a:ext cx="731519" cy="548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3" name="Freeform: Shape 12">
            <a:extLst>
              <a:ext uri="{FF2B5EF4-FFF2-40B4-BE49-F238E27FC236}">
                <a16:creationId xmlns:a16="http://schemas.microsoft.com/office/drawing/2014/main" id="{8A7E9F00-76F0-4606-9204-B24DF85055F0}"/>
              </a:ext>
            </a:extLst>
          </p:cNvPr>
          <p:cNvSpPr/>
          <p:nvPr/>
        </p:nvSpPr>
        <p:spPr>
          <a:xfrm>
            <a:off x="914400" y="4023360"/>
            <a:ext cx="548640" cy="914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F58220"/>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14" name="Freeform: Shape 13">
            <a:extLst>
              <a:ext uri="{FF2B5EF4-FFF2-40B4-BE49-F238E27FC236}">
                <a16:creationId xmlns:a16="http://schemas.microsoft.com/office/drawing/2014/main" id="{7D389C84-1733-4035-9F3C-C9B1C0AEA5A1}"/>
              </a:ext>
            </a:extLst>
          </p:cNvPr>
          <p:cNvSpPr/>
          <p:nvPr/>
        </p:nvSpPr>
        <p:spPr>
          <a:xfrm>
            <a:off x="8412480" y="4023360"/>
            <a:ext cx="548640" cy="914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F58220"/>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cxnSp>
        <p:nvCxnSpPr>
          <p:cNvPr id="15" name="Connector: Curved 14">
            <a:extLst>
              <a:ext uri="{FF2B5EF4-FFF2-40B4-BE49-F238E27FC236}">
                <a16:creationId xmlns:a16="http://schemas.microsoft.com/office/drawing/2014/main" id="{75D39E09-D96B-4233-B1FC-CB83E9F6C34E}"/>
              </a:ext>
            </a:extLst>
          </p:cNvPr>
          <p:cNvCxnSpPr>
            <a:stCxn id="6" idx="10"/>
            <a:endCxn id="8" idx="4"/>
          </p:cNvCxnSpPr>
          <p:nvPr/>
        </p:nvCxnSpPr>
        <p:spPr>
          <a:xfrm rot="16200000" flipH="1">
            <a:off x="3474719" y="3291839"/>
            <a:ext cx="274320" cy="640082"/>
          </a:xfrm>
          <a:prstGeom prst="curvedConnector3">
            <a:avLst>
              <a:gd name="adj1" fmla="val -183333"/>
            </a:avLst>
          </a:prstGeom>
          <a:noFill/>
          <a:ln w="0">
            <a:solidFill>
              <a:srgbClr val="0066B3"/>
            </a:solidFill>
            <a:prstDash val="solid"/>
            <a:tailEnd type="arrow"/>
          </a:ln>
        </p:spPr>
      </p:cxnSp>
      <p:cxnSp>
        <p:nvCxnSpPr>
          <p:cNvPr id="16" name="Connector: Curved 15">
            <a:extLst>
              <a:ext uri="{FF2B5EF4-FFF2-40B4-BE49-F238E27FC236}">
                <a16:creationId xmlns:a16="http://schemas.microsoft.com/office/drawing/2014/main" id="{813DC019-C9A6-42AA-ABFE-6D5E43C257F5}"/>
              </a:ext>
            </a:extLst>
          </p:cNvPr>
          <p:cNvCxnSpPr>
            <a:stCxn id="8" idx="11"/>
            <a:endCxn id="12" idx="6"/>
          </p:cNvCxnSpPr>
          <p:nvPr/>
        </p:nvCxnSpPr>
        <p:spPr>
          <a:xfrm rot="16200000" flipH="1">
            <a:off x="5838769" y="2181170"/>
            <a:ext cx="193980" cy="3490401"/>
          </a:xfrm>
          <a:prstGeom prst="curvedConnector3">
            <a:avLst>
              <a:gd name="adj1" fmla="val -159264"/>
            </a:avLst>
          </a:prstGeom>
          <a:noFill/>
          <a:ln w="0">
            <a:solidFill>
              <a:srgbClr val="21409A"/>
            </a:solidFill>
            <a:prstDash val="solid"/>
            <a:tailEnd type="arrow"/>
          </a:ln>
        </p:spPr>
      </p:cxnSp>
      <p:cxnSp>
        <p:nvCxnSpPr>
          <p:cNvPr id="17" name="Connector: Curved 16">
            <a:extLst>
              <a:ext uri="{FF2B5EF4-FFF2-40B4-BE49-F238E27FC236}">
                <a16:creationId xmlns:a16="http://schemas.microsoft.com/office/drawing/2014/main" id="{1DA3F0BC-FDF5-46DF-BBE2-8C5FF13D1AB1}"/>
              </a:ext>
            </a:extLst>
          </p:cNvPr>
          <p:cNvCxnSpPr>
            <a:cxnSpLocks/>
            <a:stCxn id="10" idx="0"/>
          </p:cNvCxnSpPr>
          <p:nvPr/>
        </p:nvCxnSpPr>
        <p:spPr>
          <a:xfrm rot="16200000" flipH="1" flipV="1">
            <a:off x="6172198" y="2971801"/>
            <a:ext cx="548642" cy="1005840"/>
          </a:xfrm>
          <a:prstGeom prst="curvedConnector4">
            <a:avLst>
              <a:gd name="adj1" fmla="val -41667"/>
              <a:gd name="adj2" fmla="val 68182"/>
            </a:avLst>
          </a:prstGeom>
          <a:noFill/>
          <a:ln w="0">
            <a:solidFill>
              <a:srgbClr val="00A65D"/>
            </a:solidFill>
            <a:prstDash val="solid"/>
            <a:tailEnd type="arrow"/>
          </a:ln>
        </p:spPr>
      </p:cxnSp>
      <p:cxnSp>
        <p:nvCxnSpPr>
          <p:cNvPr id="18" name="Connector: Curved 17">
            <a:extLst>
              <a:ext uri="{FF2B5EF4-FFF2-40B4-BE49-F238E27FC236}">
                <a16:creationId xmlns:a16="http://schemas.microsoft.com/office/drawing/2014/main" id="{B8D4A615-D2CE-4E7A-9288-9694DF50B48C}"/>
              </a:ext>
            </a:extLst>
          </p:cNvPr>
          <p:cNvCxnSpPr>
            <a:stCxn id="5" idx="4"/>
            <a:endCxn id="6" idx="6"/>
          </p:cNvCxnSpPr>
          <p:nvPr/>
        </p:nvCxnSpPr>
        <p:spPr>
          <a:xfrm rot="5400000" flipH="1" flipV="1">
            <a:off x="2057399" y="3246120"/>
            <a:ext cx="274320" cy="731520"/>
          </a:xfrm>
          <a:prstGeom prst="curvedConnector3">
            <a:avLst>
              <a:gd name="adj1" fmla="val 283333"/>
            </a:avLst>
          </a:prstGeom>
          <a:noFill/>
          <a:ln w="38160">
            <a:solidFill>
              <a:srgbClr val="F58220"/>
            </a:solidFill>
            <a:prstDash val="solid"/>
            <a:headEnd type="arrow"/>
            <a:tailEnd type="arrow"/>
          </a:ln>
        </p:spPr>
      </p:cxnSp>
      <p:cxnSp>
        <p:nvCxnSpPr>
          <p:cNvPr id="19" name="Connector: Curved 18">
            <a:extLst>
              <a:ext uri="{FF2B5EF4-FFF2-40B4-BE49-F238E27FC236}">
                <a16:creationId xmlns:a16="http://schemas.microsoft.com/office/drawing/2014/main" id="{F8188A42-A553-44FE-AE24-80BA95132721}"/>
              </a:ext>
            </a:extLst>
          </p:cNvPr>
          <p:cNvCxnSpPr>
            <a:stCxn id="12" idx="4"/>
          </p:cNvCxnSpPr>
          <p:nvPr/>
        </p:nvCxnSpPr>
        <p:spPr>
          <a:xfrm flipH="1" flipV="1">
            <a:off x="7315200" y="3474720"/>
            <a:ext cx="731520" cy="274320"/>
          </a:xfrm>
          <a:prstGeom prst="curvedConnector3">
            <a:avLst/>
          </a:prstGeom>
          <a:noFill/>
          <a:ln w="38160">
            <a:solidFill>
              <a:srgbClr val="F58220"/>
            </a:solidFill>
            <a:prstDash val="solid"/>
            <a:headEnd type="arrow"/>
            <a:tailEnd type="arrow"/>
          </a:ln>
        </p:spPr>
      </p:cxnSp>
      <p:sp>
        <p:nvSpPr>
          <p:cNvPr id="20" name="Freeform: Shape 19">
            <a:extLst>
              <a:ext uri="{FF2B5EF4-FFF2-40B4-BE49-F238E27FC236}">
                <a16:creationId xmlns:a16="http://schemas.microsoft.com/office/drawing/2014/main" id="{38F020CE-1FB7-435C-A63B-3577ABC7D557}"/>
              </a:ext>
            </a:extLst>
          </p:cNvPr>
          <p:cNvSpPr/>
          <p:nvPr/>
        </p:nvSpPr>
        <p:spPr>
          <a:xfrm>
            <a:off x="1335240" y="2122920"/>
            <a:ext cx="3522239" cy="4023360"/>
          </a:xfrm>
          <a:custGeom>
            <a:avLst/>
            <a:gdLst/>
            <a:ahLst/>
            <a:cxnLst>
              <a:cxn ang="3cd4">
                <a:pos x="hc" y="t"/>
              </a:cxn>
              <a:cxn ang="cd2">
                <a:pos x="l" y="vc"/>
              </a:cxn>
              <a:cxn ang="cd4">
                <a:pos x="hc" y="b"/>
              </a:cxn>
              <a:cxn ang="0">
                <a:pos x="r" y="vc"/>
              </a:cxn>
            </a:cxnLst>
            <a:rect l="l" t="t" r="r" b="b"/>
            <a:pathLst>
              <a:path w="9785" h="11177">
                <a:moveTo>
                  <a:pt x="320" y="1021"/>
                </a:moveTo>
                <a:cubicBezTo>
                  <a:pt x="370" y="1382"/>
                  <a:pt x="248" y="1724"/>
                  <a:pt x="248" y="2089"/>
                </a:cubicBezTo>
                <a:cubicBezTo>
                  <a:pt x="248" y="2504"/>
                  <a:pt x="219" y="2921"/>
                  <a:pt x="102" y="3327"/>
                </a:cubicBezTo>
                <a:cubicBezTo>
                  <a:pt x="19" y="3616"/>
                  <a:pt x="23" y="3925"/>
                  <a:pt x="5" y="4225"/>
                </a:cubicBezTo>
                <a:cubicBezTo>
                  <a:pt x="-16" y="4580"/>
                  <a:pt x="37" y="4936"/>
                  <a:pt x="29" y="5293"/>
                </a:cubicBezTo>
                <a:cubicBezTo>
                  <a:pt x="21" y="5655"/>
                  <a:pt x="-7" y="6022"/>
                  <a:pt x="29" y="6385"/>
                </a:cubicBezTo>
                <a:cubicBezTo>
                  <a:pt x="68" y="6779"/>
                  <a:pt x="101" y="7188"/>
                  <a:pt x="272" y="7550"/>
                </a:cubicBezTo>
                <a:cubicBezTo>
                  <a:pt x="427" y="7880"/>
                  <a:pt x="638" y="8185"/>
                  <a:pt x="782" y="8521"/>
                </a:cubicBezTo>
                <a:cubicBezTo>
                  <a:pt x="908" y="8814"/>
                  <a:pt x="1038" y="9093"/>
                  <a:pt x="1194" y="9371"/>
                </a:cubicBezTo>
                <a:cubicBezTo>
                  <a:pt x="1393" y="9726"/>
                  <a:pt x="1555" y="10132"/>
                  <a:pt x="1947" y="10342"/>
                </a:cubicBezTo>
                <a:cubicBezTo>
                  <a:pt x="2263" y="10511"/>
                  <a:pt x="2486" y="10855"/>
                  <a:pt x="2893" y="10924"/>
                </a:cubicBezTo>
                <a:cubicBezTo>
                  <a:pt x="3231" y="10981"/>
                  <a:pt x="3549" y="11139"/>
                  <a:pt x="3889" y="11167"/>
                </a:cubicBezTo>
                <a:cubicBezTo>
                  <a:pt x="4243" y="11196"/>
                  <a:pt x="4601" y="11148"/>
                  <a:pt x="4957" y="11167"/>
                </a:cubicBezTo>
                <a:cubicBezTo>
                  <a:pt x="5320" y="11186"/>
                  <a:pt x="5673" y="11112"/>
                  <a:pt x="6025" y="11046"/>
                </a:cubicBezTo>
                <a:cubicBezTo>
                  <a:pt x="6360" y="10983"/>
                  <a:pt x="6676" y="11052"/>
                  <a:pt x="7020" y="10876"/>
                </a:cubicBezTo>
                <a:cubicBezTo>
                  <a:pt x="7339" y="10712"/>
                  <a:pt x="7688" y="10603"/>
                  <a:pt x="7991" y="10390"/>
                </a:cubicBezTo>
                <a:cubicBezTo>
                  <a:pt x="8350" y="10138"/>
                  <a:pt x="8655" y="9825"/>
                  <a:pt x="8889" y="9468"/>
                </a:cubicBezTo>
                <a:cubicBezTo>
                  <a:pt x="9140" y="9083"/>
                  <a:pt x="9105" y="8607"/>
                  <a:pt x="9229" y="8181"/>
                </a:cubicBezTo>
                <a:cubicBezTo>
                  <a:pt x="9354" y="7754"/>
                  <a:pt x="9436" y="7313"/>
                  <a:pt x="9472" y="6871"/>
                </a:cubicBezTo>
                <a:cubicBezTo>
                  <a:pt x="9507" y="6432"/>
                  <a:pt x="9710" y="6023"/>
                  <a:pt x="9714" y="5584"/>
                </a:cubicBezTo>
                <a:cubicBezTo>
                  <a:pt x="9717" y="5289"/>
                  <a:pt x="9749" y="5000"/>
                  <a:pt x="9763" y="4710"/>
                </a:cubicBezTo>
                <a:cubicBezTo>
                  <a:pt x="9787" y="4216"/>
                  <a:pt x="9820" y="3717"/>
                  <a:pt x="9690" y="3229"/>
                </a:cubicBezTo>
                <a:cubicBezTo>
                  <a:pt x="9587" y="2844"/>
                  <a:pt x="9499" y="2441"/>
                  <a:pt x="9277" y="2113"/>
                </a:cubicBezTo>
                <a:cubicBezTo>
                  <a:pt x="9044" y="1769"/>
                  <a:pt x="8830" y="1402"/>
                  <a:pt x="8501" y="1142"/>
                </a:cubicBezTo>
                <a:cubicBezTo>
                  <a:pt x="8105" y="829"/>
                  <a:pt x="7645" y="603"/>
                  <a:pt x="7166" y="462"/>
                </a:cubicBezTo>
                <a:cubicBezTo>
                  <a:pt x="6697" y="324"/>
                  <a:pt x="6216" y="220"/>
                  <a:pt x="5734" y="147"/>
                </a:cubicBezTo>
                <a:cubicBezTo>
                  <a:pt x="5371" y="92"/>
                  <a:pt x="5005" y="133"/>
                  <a:pt x="4641" y="122"/>
                </a:cubicBezTo>
                <a:cubicBezTo>
                  <a:pt x="4260" y="111"/>
                  <a:pt x="3888" y="79"/>
                  <a:pt x="3500" y="50"/>
                </a:cubicBezTo>
                <a:cubicBezTo>
                  <a:pt x="3004" y="13"/>
                  <a:pt x="2519" y="23"/>
                  <a:pt x="2020" y="1"/>
                </a:cubicBezTo>
                <a:cubicBezTo>
                  <a:pt x="1640" y="-16"/>
                  <a:pt x="1364" y="181"/>
                  <a:pt x="1073" y="341"/>
                </a:cubicBezTo>
                <a:cubicBezTo>
                  <a:pt x="821" y="480"/>
                  <a:pt x="537" y="661"/>
                  <a:pt x="466" y="972"/>
                </a:cubicBezTo>
                <a:lnTo>
                  <a:pt x="272" y="1215"/>
                </a:lnTo>
                <a:lnTo>
                  <a:pt x="272" y="1239"/>
                </a:lnTo>
              </a:path>
            </a:pathLst>
          </a:cu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21" name="Freeform: Shape 20">
            <a:extLst>
              <a:ext uri="{FF2B5EF4-FFF2-40B4-BE49-F238E27FC236}">
                <a16:creationId xmlns:a16="http://schemas.microsoft.com/office/drawing/2014/main" id="{54DD5F8F-089A-4A57-9423-610AF3B0CFDD}"/>
              </a:ext>
            </a:extLst>
          </p:cNvPr>
          <p:cNvSpPr/>
          <p:nvPr/>
        </p:nvSpPr>
        <p:spPr>
          <a:xfrm>
            <a:off x="5197320" y="2067480"/>
            <a:ext cx="3486960" cy="4155479"/>
          </a:xfrm>
          <a:custGeom>
            <a:avLst/>
            <a:gdLst/>
            <a:ahLst/>
            <a:cxnLst>
              <a:cxn ang="3cd4">
                <a:pos x="hc" y="t"/>
              </a:cxn>
              <a:cxn ang="cd2">
                <a:pos x="l" y="vc"/>
              </a:cxn>
              <a:cxn ang="cd4">
                <a:pos x="hc" y="b"/>
              </a:cxn>
              <a:cxn ang="0">
                <a:pos x="r" y="vc"/>
              </a:cxn>
            </a:cxnLst>
            <a:rect l="l" t="t" r="r" b="b"/>
            <a:pathLst>
              <a:path w="9687" h="11544">
                <a:moveTo>
                  <a:pt x="855" y="568"/>
                </a:moveTo>
                <a:cubicBezTo>
                  <a:pt x="708" y="893"/>
                  <a:pt x="624" y="1242"/>
                  <a:pt x="540" y="1587"/>
                </a:cubicBezTo>
                <a:cubicBezTo>
                  <a:pt x="448" y="1970"/>
                  <a:pt x="437" y="2374"/>
                  <a:pt x="321" y="2752"/>
                </a:cubicBezTo>
                <a:cubicBezTo>
                  <a:pt x="225" y="3066"/>
                  <a:pt x="237" y="3383"/>
                  <a:pt x="152" y="3699"/>
                </a:cubicBezTo>
                <a:cubicBezTo>
                  <a:pt x="50" y="4084"/>
                  <a:pt x="24" y="4489"/>
                  <a:pt x="6" y="4888"/>
                </a:cubicBezTo>
                <a:cubicBezTo>
                  <a:pt x="-9" y="5251"/>
                  <a:pt x="10" y="5617"/>
                  <a:pt x="6" y="5981"/>
                </a:cubicBezTo>
                <a:cubicBezTo>
                  <a:pt x="4" y="6298"/>
                  <a:pt x="45" y="6612"/>
                  <a:pt x="103" y="6927"/>
                </a:cubicBezTo>
                <a:cubicBezTo>
                  <a:pt x="176" y="7314"/>
                  <a:pt x="246" y="7702"/>
                  <a:pt x="297" y="8093"/>
                </a:cubicBezTo>
                <a:cubicBezTo>
                  <a:pt x="350" y="8488"/>
                  <a:pt x="589" y="8828"/>
                  <a:pt x="831" y="9136"/>
                </a:cubicBezTo>
                <a:cubicBezTo>
                  <a:pt x="1036" y="9397"/>
                  <a:pt x="1277" y="9635"/>
                  <a:pt x="1462" y="9913"/>
                </a:cubicBezTo>
                <a:cubicBezTo>
                  <a:pt x="1678" y="10238"/>
                  <a:pt x="1987" y="10437"/>
                  <a:pt x="2288" y="10666"/>
                </a:cubicBezTo>
                <a:cubicBezTo>
                  <a:pt x="2556" y="10870"/>
                  <a:pt x="2953" y="10792"/>
                  <a:pt x="3259" y="10933"/>
                </a:cubicBezTo>
                <a:cubicBezTo>
                  <a:pt x="3668" y="11122"/>
                  <a:pt x="4089" y="11247"/>
                  <a:pt x="4521" y="11370"/>
                </a:cubicBezTo>
                <a:cubicBezTo>
                  <a:pt x="4867" y="11468"/>
                  <a:pt x="5226" y="11533"/>
                  <a:pt x="5589" y="11515"/>
                </a:cubicBezTo>
                <a:cubicBezTo>
                  <a:pt x="5971" y="11496"/>
                  <a:pt x="6406" y="11650"/>
                  <a:pt x="6730" y="11394"/>
                </a:cubicBezTo>
                <a:cubicBezTo>
                  <a:pt x="7041" y="11148"/>
                  <a:pt x="7444" y="11072"/>
                  <a:pt x="7701" y="10763"/>
                </a:cubicBezTo>
                <a:cubicBezTo>
                  <a:pt x="8004" y="10398"/>
                  <a:pt x="8280" y="10009"/>
                  <a:pt x="8526" y="9598"/>
                </a:cubicBezTo>
                <a:cubicBezTo>
                  <a:pt x="8749" y="9227"/>
                  <a:pt x="8885" y="8835"/>
                  <a:pt x="9011" y="8432"/>
                </a:cubicBezTo>
                <a:cubicBezTo>
                  <a:pt x="9124" y="8070"/>
                  <a:pt x="9437" y="7871"/>
                  <a:pt x="9497" y="7486"/>
                </a:cubicBezTo>
                <a:cubicBezTo>
                  <a:pt x="9542" y="7199"/>
                  <a:pt x="9651" y="6923"/>
                  <a:pt x="9667" y="6636"/>
                </a:cubicBezTo>
                <a:cubicBezTo>
                  <a:pt x="9685" y="6321"/>
                  <a:pt x="9701" y="6002"/>
                  <a:pt x="9667" y="5689"/>
                </a:cubicBezTo>
                <a:cubicBezTo>
                  <a:pt x="9629" y="5342"/>
                  <a:pt x="9582" y="4984"/>
                  <a:pt x="9424" y="4670"/>
                </a:cubicBezTo>
                <a:cubicBezTo>
                  <a:pt x="9231" y="4286"/>
                  <a:pt x="9228" y="3858"/>
                  <a:pt x="9011" y="3481"/>
                </a:cubicBezTo>
                <a:cubicBezTo>
                  <a:pt x="8852" y="3204"/>
                  <a:pt x="8742" y="2901"/>
                  <a:pt x="8575" y="2631"/>
                </a:cubicBezTo>
                <a:cubicBezTo>
                  <a:pt x="8336" y="2245"/>
                  <a:pt x="8012" y="1917"/>
                  <a:pt x="7652" y="1636"/>
                </a:cubicBezTo>
                <a:cubicBezTo>
                  <a:pt x="7322" y="1379"/>
                  <a:pt x="6974" y="1174"/>
                  <a:pt x="6608" y="980"/>
                </a:cubicBezTo>
                <a:cubicBezTo>
                  <a:pt x="6147" y="735"/>
                  <a:pt x="5672" y="510"/>
                  <a:pt x="5152" y="398"/>
                </a:cubicBezTo>
                <a:cubicBezTo>
                  <a:pt x="4765" y="314"/>
                  <a:pt x="4377" y="241"/>
                  <a:pt x="3987" y="252"/>
                </a:cubicBezTo>
                <a:cubicBezTo>
                  <a:pt x="3617" y="263"/>
                  <a:pt x="3277" y="159"/>
                  <a:pt x="2919" y="131"/>
                </a:cubicBezTo>
                <a:cubicBezTo>
                  <a:pt x="2513" y="98"/>
                  <a:pt x="2107" y="63"/>
                  <a:pt x="1705" y="9"/>
                </a:cubicBezTo>
                <a:cubicBezTo>
                  <a:pt x="1360" y="-38"/>
                  <a:pt x="982" y="101"/>
                  <a:pt x="783" y="398"/>
                </a:cubicBezTo>
                <a:lnTo>
                  <a:pt x="661" y="641"/>
                </a:lnTo>
                <a:lnTo>
                  <a:pt x="758" y="810"/>
                </a:lnTo>
              </a:path>
            </a:pathLst>
          </a:custGeom>
          <a:noFill/>
          <a:ln w="0">
            <a:solidFill>
              <a:srgbClr val="000000"/>
            </a:solidFill>
            <a:prstDash val="solid"/>
          </a:ln>
        </p:spPr>
        <p:txBody>
          <a:bodyPr wrap="none" lIns="90000" tIns="45000" rIns="90000" bIns="45000" anchor="ctr" anchorCtr="0" compatLnSpc="0"/>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22" name="TextBox 21">
            <a:extLst>
              <a:ext uri="{FF2B5EF4-FFF2-40B4-BE49-F238E27FC236}">
                <a16:creationId xmlns:a16="http://schemas.microsoft.com/office/drawing/2014/main" id="{CA1F1859-3088-44F6-B95E-43B8F89C4436}"/>
              </a:ext>
            </a:extLst>
          </p:cNvPr>
          <p:cNvSpPr txBox="1"/>
          <p:nvPr/>
        </p:nvSpPr>
        <p:spPr>
          <a:xfrm rot="16200000">
            <a:off x="432493" y="3902262"/>
            <a:ext cx="623545" cy="238355"/>
          </a:xfrm>
          <a:prstGeom prst="rect">
            <a:avLst/>
          </a:prstGeom>
          <a:noFill/>
          <a:ln>
            <a:noFill/>
          </a:ln>
        </p:spPr>
        <p:txBody>
          <a:bodyPr wrap="none" lIns="90000" tIns="45000" rIns="90000" bIns="45000" anchorCtr="0" compatLnSpc="0">
            <a:spAutoFit/>
          </a:bodyPr>
          <a:lstStyle/>
          <a:p>
            <a:pPr marL="0" marR="0" lvl="0" indent="0" algn="ctr" hangingPunct="0">
              <a:lnSpc>
                <a:spcPct val="100000"/>
              </a:lnSpc>
              <a:spcBef>
                <a:spcPts val="0"/>
              </a:spcBef>
              <a:spcAft>
                <a:spcPts val="0"/>
              </a:spcAft>
              <a:buNone/>
              <a:tabLst/>
              <a:defRPr sz="1400">
                <a:solidFill>
                  <a:srgbClr val="000000"/>
                </a:solidFill>
              </a:defRPr>
            </a:pPr>
            <a:r>
              <a:rPr lang="en-US" sz="1000" b="0" i="0" u="none" strike="noStrike" kern="1200" dirty="0">
                <a:ln>
                  <a:noFill/>
                </a:ln>
                <a:solidFill>
                  <a:srgbClr val="000000"/>
                </a:solidFill>
                <a:latin typeface="Liberation Sans" pitchFamily="18"/>
                <a:ea typeface="DejaVu Sans" pitchFamily="2"/>
                <a:cs typeface="DejaVu Sans" pitchFamily="2"/>
              </a:rPr>
              <a:t>AGENT</a:t>
            </a:r>
          </a:p>
        </p:txBody>
      </p:sp>
      <p:sp>
        <p:nvSpPr>
          <p:cNvPr id="23" name="TextBox 22">
            <a:extLst>
              <a:ext uri="{FF2B5EF4-FFF2-40B4-BE49-F238E27FC236}">
                <a16:creationId xmlns:a16="http://schemas.microsoft.com/office/drawing/2014/main" id="{9E2A5D74-8528-4705-AD83-886B5DFC45F5}"/>
              </a:ext>
            </a:extLst>
          </p:cNvPr>
          <p:cNvSpPr txBox="1"/>
          <p:nvPr/>
        </p:nvSpPr>
        <p:spPr>
          <a:xfrm rot="16200000">
            <a:off x="8577708" y="3872703"/>
            <a:ext cx="1170683" cy="267915"/>
          </a:xfrm>
          <a:prstGeom prst="rect">
            <a:avLst/>
          </a:prstGeom>
          <a:noFill/>
          <a:ln>
            <a:noFill/>
          </a:ln>
        </p:spPr>
        <p:txBody>
          <a:bodyPr wrap="none" lIns="90000" tIns="45000" rIns="90000" bIns="45000" anchorCtr="0" compatLnSpc="0">
            <a:spAutoFit/>
          </a:bodyPr>
          <a:lstStyle/>
          <a:p>
            <a:pPr marL="0" marR="0" lvl="0" indent="0" algn="ctr" hangingPunct="0">
              <a:lnSpc>
                <a:spcPct val="100000"/>
              </a:lnSpc>
              <a:spcBef>
                <a:spcPts val="0"/>
              </a:spcBef>
              <a:spcAft>
                <a:spcPts val="0"/>
              </a:spcAft>
              <a:buNone/>
              <a:tabLst/>
              <a:defRPr sz="1400">
                <a:solidFill>
                  <a:srgbClr val="000000"/>
                </a:solidFill>
              </a:defRPr>
            </a:pPr>
            <a:r>
              <a:rPr lang="en-US" sz="1200" b="0" i="0" u="none" strike="noStrike" kern="1200" dirty="0">
                <a:ln>
                  <a:noFill/>
                </a:ln>
                <a:solidFill>
                  <a:srgbClr val="000000"/>
                </a:solidFill>
                <a:latin typeface="Liberation Sans" pitchFamily="18"/>
                <a:ea typeface="DejaVu Sans" pitchFamily="2"/>
                <a:cs typeface="DejaVu Sans" pitchFamily="2"/>
              </a:rPr>
              <a:t>CONNECTOR</a:t>
            </a:r>
          </a:p>
        </p:txBody>
      </p:sp>
      <p:sp>
        <p:nvSpPr>
          <p:cNvPr id="24" name="TextBox 23">
            <a:extLst>
              <a:ext uri="{FF2B5EF4-FFF2-40B4-BE49-F238E27FC236}">
                <a16:creationId xmlns:a16="http://schemas.microsoft.com/office/drawing/2014/main" id="{E5E05C9C-5691-4069-A991-09374C8BE502}"/>
              </a:ext>
            </a:extLst>
          </p:cNvPr>
          <p:cNvSpPr txBox="1"/>
          <p:nvPr/>
        </p:nvSpPr>
        <p:spPr>
          <a:xfrm>
            <a:off x="2560319" y="3291839"/>
            <a:ext cx="690423"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TOM</a:t>
            </a:r>
          </a:p>
        </p:txBody>
      </p:sp>
      <p:sp>
        <p:nvSpPr>
          <p:cNvPr id="25" name="TextBox 24">
            <a:extLst>
              <a:ext uri="{FF2B5EF4-FFF2-40B4-BE49-F238E27FC236}">
                <a16:creationId xmlns:a16="http://schemas.microsoft.com/office/drawing/2014/main" id="{2A1EB9DE-976F-4160-9FF4-6CDF41CBFD39}"/>
              </a:ext>
            </a:extLst>
          </p:cNvPr>
          <p:cNvSpPr txBox="1"/>
          <p:nvPr/>
        </p:nvSpPr>
        <p:spPr>
          <a:xfrm>
            <a:off x="6568199" y="3291839"/>
            <a:ext cx="733576"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C362</a:t>
            </a:r>
          </a:p>
        </p:txBody>
      </p:sp>
      <p:sp>
        <p:nvSpPr>
          <p:cNvPr id="26" name="TextBox 25">
            <a:extLst>
              <a:ext uri="{FF2B5EF4-FFF2-40B4-BE49-F238E27FC236}">
                <a16:creationId xmlns:a16="http://schemas.microsoft.com/office/drawing/2014/main" id="{59A9D9E8-77A5-457E-AE9F-BACD3B9C4830}"/>
              </a:ext>
            </a:extLst>
          </p:cNvPr>
          <p:cNvSpPr txBox="1"/>
          <p:nvPr/>
        </p:nvSpPr>
        <p:spPr>
          <a:xfrm>
            <a:off x="2468880" y="4297680"/>
            <a:ext cx="989800"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CANDY</a:t>
            </a:r>
          </a:p>
        </p:txBody>
      </p:sp>
      <p:sp>
        <p:nvSpPr>
          <p:cNvPr id="27" name="TextBox 26">
            <a:extLst>
              <a:ext uri="{FF2B5EF4-FFF2-40B4-BE49-F238E27FC236}">
                <a16:creationId xmlns:a16="http://schemas.microsoft.com/office/drawing/2014/main" id="{7314BC39-77A5-4682-A767-295F844EF61E}"/>
              </a:ext>
            </a:extLst>
          </p:cNvPr>
          <p:cNvSpPr txBox="1"/>
          <p:nvPr/>
        </p:nvSpPr>
        <p:spPr>
          <a:xfrm>
            <a:off x="6675119" y="4297680"/>
            <a:ext cx="695232"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a361</a:t>
            </a:r>
          </a:p>
        </p:txBody>
      </p:sp>
      <p:sp>
        <p:nvSpPr>
          <p:cNvPr id="28" name="TextBox 27">
            <a:extLst>
              <a:ext uri="{FF2B5EF4-FFF2-40B4-BE49-F238E27FC236}">
                <a16:creationId xmlns:a16="http://schemas.microsoft.com/office/drawing/2014/main" id="{6839750D-7016-426A-9962-54B103651416}"/>
              </a:ext>
            </a:extLst>
          </p:cNvPr>
          <p:cNvSpPr txBox="1"/>
          <p:nvPr/>
        </p:nvSpPr>
        <p:spPr>
          <a:xfrm>
            <a:off x="1463039" y="3840479"/>
            <a:ext cx="746999"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solidFill>
                  <a:srgbClr val="FFFFFF"/>
                </a:solidFill>
                <a:latin typeface="Liberation Sans" pitchFamily="18"/>
                <a:ea typeface="DejaVu Sans" pitchFamily="2"/>
                <a:cs typeface="DejaVu Sans" pitchFamily="2"/>
              </a:rPr>
              <a:t>IGW</a:t>
            </a:r>
          </a:p>
        </p:txBody>
      </p:sp>
      <p:sp>
        <p:nvSpPr>
          <p:cNvPr id="29" name="TextBox 28">
            <a:extLst>
              <a:ext uri="{FF2B5EF4-FFF2-40B4-BE49-F238E27FC236}">
                <a16:creationId xmlns:a16="http://schemas.microsoft.com/office/drawing/2014/main" id="{963C46DB-2284-4CA4-9835-932F7C2FB288}"/>
              </a:ext>
            </a:extLst>
          </p:cNvPr>
          <p:cNvSpPr txBox="1"/>
          <p:nvPr/>
        </p:nvSpPr>
        <p:spPr>
          <a:xfrm>
            <a:off x="5486399" y="3829319"/>
            <a:ext cx="73312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EGW</a:t>
            </a:r>
          </a:p>
        </p:txBody>
      </p:sp>
      <p:sp>
        <p:nvSpPr>
          <p:cNvPr id="30" name="TextBox 29">
            <a:extLst>
              <a:ext uri="{FF2B5EF4-FFF2-40B4-BE49-F238E27FC236}">
                <a16:creationId xmlns:a16="http://schemas.microsoft.com/office/drawing/2014/main" id="{14267A13-C283-46F9-9429-A9A31229F191}"/>
              </a:ext>
            </a:extLst>
          </p:cNvPr>
          <p:cNvSpPr txBox="1"/>
          <p:nvPr/>
        </p:nvSpPr>
        <p:spPr>
          <a:xfrm>
            <a:off x="3550680" y="3829319"/>
            <a:ext cx="733127"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EGW</a:t>
            </a:r>
          </a:p>
        </p:txBody>
      </p:sp>
      <p:sp>
        <p:nvSpPr>
          <p:cNvPr id="31" name="TextBox 30">
            <a:extLst>
              <a:ext uri="{FF2B5EF4-FFF2-40B4-BE49-F238E27FC236}">
                <a16:creationId xmlns:a16="http://schemas.microsoft.com/office/drawing/2014/main" id="{8E9414B3-418E-4437-A85D-BF7E7F471A27}"/>
              </a:ext>
            </a:extLst>
          </p:cNvPr>
          <p:cNvSpPr txBox="1"/>
          <p:nvPr/>
        </p:nvSpPr>
        <p:spPr>
          <a:xfrm>
            <a:off x="7756920" y="3840479"/>
            <a:ext cx="643294"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IGW</a:t>
            </a:r>
          </a:p>
        </p:txBody>
      </p:sp>
      <p:sp>
        <p:nvSpPr>
          <p:cNvPr id="32" name="TextBox 31">
            <a:extLst>
              <a:ext uri="{FF2B5EF4-FFF2-40B4-BE49-F238E27FC236}">
                <a16:creationId xmlns:a16="http://schemas.microsoft.com/office/drawing/2014/main" id="{89CEA971-C319-4276-B38D-13BBDBDDA637}"/>
              </a:ext>
            </a:extLst>
          </p:cNvPr>
          <p:cNvSpPr txBox="1"/>
          <p:nvPr/>
        </p:nvSpPr>
        <p:spPr>
          <a:xfrm>
            <a:off x="1463399" y="3840840"/>
            <a:ext cx="643294" cy="356336"/>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dirty="0">
                <a:ln>
                  <a:noFill/>
                </a:ln>
                <a:latin typeface="Liberation Sans" pitchFamily="18"/>
                <a:ea typeface="DejaVu Sans" pitchFamily="2"/>
                <a:cs typeface="DejaVu Sans" pitchFamily="2"/>
              </a:rPr>
              <a:t>IGW</a:t>
            </a:r>
          </a:p>
        </p:txBody>
      </p:sp>
      <p:sp>
        <p:nvSpPr>
          <p:cNvPr id="33" name="TextBox 32">
            <a:extLst>
              <a:ext uri="{FF2B5EF4-FFF2-40B4-BE49-F238E27FC236}">
                <a16:creationId xmlns:a16="http://schemas.microsoft.com/office/drawing/2014/main" id="{8A554FC3-48ED-4BFC-AC15-42D622D59C1F}"/>
              </a:ext>
            </a:extLst>
          </p:cNvPr>
          <p:cNvSpPr txBox="1"/>
          <p:nvPr/>
        </p:nvSpPr>
        <p:spPr>
          <a:xfrm>
            <a:off x="1828800" y="3291839"/>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34" name="TextBox 33">
            <a:extLst>
              <a:ext uri="{FF2B5EF4-FFF2-40B4-BE49-F238E27FC236}">
                <a16:creationId xmlns:a16="http://schemas.microsoft.com/office/drawing/2014/main" id="{7FED689E-7A06-4F59-A409-1F7D81D8F3AB}"/>
              </a:ext>
            </a:extLst>
          </p:cNvPr>
          <p:cNvSpPr txBox="1"/>
          <p:nvPr/>
        </p:nvSpPr>
        <p:spPr>
          <a:xfrm>
            <a:off x="7589519" y="320040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35" name="TextBox 34">
            <a:extLst>
              <a:ext uri="{FF2B5EF4-FFF2-40B4-BE49-F238E27FC236}">
                <a16:creationId xmlns:a16="http://schemas.microsoft.com/office/drawing/2014/main" id="{2F2BC1F8-A36A-4809-BD99-C40E848551F7}"/>
              </a:ext>
            </a:extLst>
          </p:cNvPr>
          <p:cNvSpPr txBox="1"/>
          <p:nvPr/>
        </p:nvSpPr>
        <p:spPr>
          <a:xfrm>
            <a:off x="4206240" y="3291839"/>
            <a:ext cx="1441270" cy="3090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400">
                <a:latin typeface="DejaVu Sans Mono" pitchFamily="49"/>
              </a:defRPr>
            </a:pPr>
            <a:r>
              <a:rPr lang="en-US" sz="1400" b="0" i="0" u="none" strike="noStrike" kern="1200" dirty="0">
                <a:ln>
                  <a:noFill/>
                </a:ln>
                <a:latin typeface="DejaVu Sans Mono" pitchFamily="49"/>
                <a:ea typeface="DejaVu Sans" pitchFamily="2"/>
                <a:cs typeface="DejaVu Sans" pitchFamily="2"/>
              </a:rPr>
              <a:t>http2/ssl/east</a:t>
            </a:r>
          </a:p>
        </p:txBody>
      </p:sp>
      <p:sp>
        <p:nvSpPr>
          <p:cNvPr id="36" name="TextBox 35">
            <a:extLst>
              <a:ext uri="{FF2B5EF4-FFF2-40B4-BE49-F238E27FC236}">
                <a16:creationId xmlns:a16="http://schemas.microsoft.com/office/drawing/2014/main" id="{21B07B59-9262-42A2-A94E-241DB9AC8EEC}"/>
              </a:ext>
            </a:extLst>
          </p:cNvPr>
          <p:cNvSpPr txBox="1"/>
          <p:nvPr/>
        </p:nvSpPr>
        <p:spPr>
          <a:xfrm>
            <a:off x="4114800" y="5158440"/>
            <a:ext cx="1480318" cy="30908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400">
                <a:latin typeface="DejaVu Sans Mono" pitchFamily="49"/>
              </a:defRPr>
            </a:pPr>
            <a:r>
              <a:rPr lang="en-US" sz="1400" b="0" i="0" u="none" strike="noStrike" kern="1200" dirty="0">
                <a:ln>
                  <a:noFill/>
                </a:ln>
                <a:latin typeface="DejaVu Sans Mono" pitchFamily="49"/>
                <a:ea typeface="DejaVu Sans" pitchFamily="2"/>
                <a:cs typeface="DejaVu Sans" pitchFamily="2"/>
              </a:rPr>
              <a:t>http2/ssl/west</a:t>
            </a:r>
          </a:p>
        </p:txBody>
      </p:sp>
      <p:sp>
        <p:nvSpPr>
          <p:cNvPr id="37" name="TextBox 36">
            <a:extLst>
              <a:ext uri="{FF2B5EF4-FFF2-40B4-BE49-F238E27FC236}">
                <a16:creationId xmlns:a16="http://schemas.microsoft.com/office/drawing/2014/main" id="{D313CD62-B3ED-4127-81F6-BBD65EF0C071}"/>
              </a:ext>
            </a:extLst>
          </p:cNvPr>
          <p:cNvSpPr txBox="1"/>
          <p:nvPr/>
        </p:nvSpPr>
        <p:spPr>
          <a:xfrm>
            <a:off x="2560319" y="1737359"/>
            <a:ext cx="731519"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SJC</a:t>
            </a:r>
          </a:p>
        </p:txBody>
      </p:sp>
      <p:sp>
        <p:nvSpPr>
          <p:cNvPr id="38" name="TextBox 37">
            <a:extLst>
              <a:ext uri="{FF2B5EF4-FFF2-40B4-BE49-F238E27FC236}">
                <a16:creationId xmlns:a16="http://schemas.microsoft.com/office/drawing/2014/main" id="{97E0017C-2C55-48C2-BA4A-0BECE631F591}"/>
              </a:ext>
            </a:extLst>
          </p:cNvPr>
          <p:cNvSpPr txBox="1"/>
          <p:nvPr/>
        </p:nvSpPr>
        <p:spPr>
          <a:xfrm>
            <a:off x="6044039" y="1698119"/>
            <a:ext cx="731519"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RIC</a:t>
            </a:r>
          </a:p>
        </p:txBody>
      </p:sp>
      <p:sp>
        <p:nvSpPr>
          <p:cNvPr id="39" name="TextBox 38">
            <a:extLst>
              <a:ext uri="{FF2B5EF4-FFF2-40B4-BE49-F238E27FC236}">
                <a16:creationId xmlns:a16="http://schemas.microsoft.com/office/drawing/2014/main" id="{92667674-767E-4D58-9D4E-997D4F4AA193}"/>
              </a:ext>
            </a:extLst>
          </p:cNvPr>
          <p:cNvSpPr txBox="1"/>
          <p:nvPr/>
        </p:nvSpPr>
        <p:spPr>
          <a:xfrm>
            <a:off x="8414280" y="376668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sp>
        <p:nvSpPr>
          <p:cNvPr id="40" name="TextBox 39">
            <a:extLst>
              <a:ext uri="{FF2B5EF4-FFF2-40B4-BE49-F238E27FC236}">
                <a16:creationId xmlns:a16="http://schemas.microsoft.com/office/drawing/2014/main" id="{F32AC21F-9534-42D1-9959-D0C2DF94CAD5}"/>
              </a:ext>
            </a:extLst>
          </p:cNvPr>
          <p:cNvSpPr txBox="1"/>
          <p:nvPr/>
        </p:nvSpPr>
        <p:spPr>
          <a:xfrm>
            <a:off x="990360" y="3695400"/>
            <a:ext cx="564120" cy="2365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sz="1000"/>
            </a:pPr>
            <a:r>
              <a:rPr lang="en-US" sz="1000" b="0" i="0" u="none" strike="noStrike" kern="1200" dirty="0">
                <a:ln>
                  <a:noFill/>
                </a:ln>
                <a:solidFill>
                  <a:srgbClr val="FFFFFF"/>
                </a:solidFill>
                <a:latin typeface="Liberation Sans" pitchFamily="18"/>
                <a:ea typeface="DejaVu Sans" pitchFamily="2"/>
                <a:cs typeface="DejaVu Sans" pitchFamily="2"/>
              </a:rPr>
              <a:t>WSS</a:t>
            </a:r>
          </a:p>
        </p:txBody>
      </p:sp>
      <p:cxnSp>
        <p:nvCxnSpPr>
          <p:cNvPr id="42" name="Connector: Curved 41">
            <a:extLst>
              <a:ext uri="{FF2B5EF4-FFF2-40B4-BE49-F238E27FC236}">
                <a16:creationId xmlns:a16="http://schemas.microsoft.com/office/drawing/2014/main" id="{8A13C535-1748-4F8C-89AC-A25EC559C456}"/>
              </a:ext>
            </a:extLst>
          </p:cNvPr>
          <p:cNvCxnSpPr>
            <a:cxnSpLocks/>
            <a:stCxn id="9" idx="2"/>
            <a:endCxn id="5" idx="2"/>
          </p:cNvCxnSpPr>
          <p:nvPr/>
        </p:nvCxnSpPr>
        <p:spPr>
          <a:xfrm rot="5400000">
            <a:off x="3840479" y="2286000"/>
            <a:ext cx="12700" cy="4023360"/>
          </a:xfrm>
          <a:prstGeom prst="curvedConnector3">
            <a:avLst>
              <a:gd name="adj1" fmla="val 6165961"/>
            </a:avLst>
          </a:prstGeom>
          <a:noFill/>
          <a:ln w="0">
            <a:solidFill>
              <a:srgbClr val="00A65D"/>
            </a:solidFill>
            <a:prstDash val="solid"/>
            <a:tailEnd type="arrow"/>
          </a:ln>
        </p:spPr>
      </p:cxnSp>
      <p:sp>
        <p:nvSpPr>
          <p:cNvPr id="44" name="Freeform: Shape 43">
            <a:extLst>
              <a:ext uri="{FF2B5EF4-FFF2-40B4-BE49-F238E27FC236}">
                <a16:creationId xmlns:a16="http://schemas.microsoft.com/office/drawing/2014/main" id="{2642CE2A-ACE8-49C2-BE71-70EAB210AEF5}"/>
              </a:ext>
            </a:extLst>
          </p:cNvPr>
          <p:cNvSpPr/>
          <p:nvPr/>
        </p:nvSpPr>
        <p:spPr>
          <a:xfrm>
            <a:off x="2560319" y="5486399"/>
            <a:ext cx="1097280" cy="365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5" name="Freeform: Shape 44">
            <a:extLst>
              <a:ext uri="{FF2B5EF4-FFF2-40B4-BE49-F238E27FC236}">
                <a16:creationId xmlns:a16="http://schemas.microsoft.com/office/drawing/2014/main" id="{5D295310-E923-4958-B398-EDC91E3FC990}"/>
              </a:ext>
            </a:extLst>
          </p:cNvPr>
          <p:cNvSpPr/>
          <p:nvPr/>
        </p:nvSpPr>
        <p:spPr>
          <a:xfrm>
            <a:off x="6583679" y="5486399"/>
            <a:ext cx="1097280" cy="3657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46" name="TextBox 45">
            <a:extLst>
              <a:ext uri="{FF2B5EF4-FFF2-40B4-BE49-F238E27FC236}">
                <a16:creationId xmlns:a16="http://schemas.microsoft.com/office/drawing/2014/main" id="{7368D5A5-E588-4BE5-B894-4C97D52C3480}"/>
              </a:ext>
            </a:extLst>
          </p:cNvPr>
          <p:cNvSpPr txBox="1"/>
          <p:nvPr/>
        </p:nvSpPr>
        <p:spPr>
          <a:xfrm>
            <a:off x="2651760" y="5486399"/>
            <a:ext cx="1005840" cy="365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consul</a:t>
            </a:r>
          </a:p>
        </p:txBody>
      </p:sp>
      <p:sp>
        <p:nvSpPr>
          <p:cNvPr id="47" name="TextBox 46">
            <a:extLst>
              <a:ext uri="{FF2B5EF4-FFF2-40B4-BE49-F238E27FC236}">
                <a16:creationId xmlns:a16="http://schemas.microsoft.com/office/drawing/2014/main" id="{E729CE01-FFEA-4F53-8262-98F2962942B8}"/>
              </a:ext>
            </a:extLst>
          </p:cNvPr>
          <p:cNvSpPr txBox="1"/>
          <p:nvPr/>
        </p:nvSpPr>
        <p:spPr>
          <a:xfrm>
            <a:off x="6766560" y="5486399"/>
            <a:ext cx="1005840" cy="36576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consul</a:t>
            </a:r>
          </a:p>
        </p:txBody>
      </p:sp>
      <p:cxnSp>
        <p:nvCxnSpPr>
          <p:cNvPr id="48" name="Connector: Curved 47">
            <a:extLst>
              <a:ext uri="{FF2B5EF4-FFF2-40B4-BE49-F238E27FC236}">
                <a16:creationId xmlns:a16="http://schemas.microsoft.com/office/drawing/2014/main" id="{2756617E-E1F8-4054-8B04-80368ECC39C7}"/>
              </a:ext>
            </a:extLst>
          </p:cNvPr>
          <p:cNvCxnSpPr>
            <a:cxnSpLocks/>
            <a:stCxn id="46" idx="3"/>
          </p:cNvCxnSpPr>
          <p:nvPr/>
        </p:nvCxnSpPr>
        <p:spPr>
          <a:xfrm>
            <a:off x="3657600" y="5669279"/>
            <a:ext cx="2910599" cy="12700"/>
          </a:xfrm>
          <a:prstGeom prst="curvedConnector3">
            <a:avLst/>
          </a:prstGeom>
          <a:noFill/>
          <a:ln w="0">
            <a:solidFill>
              <a:srgbClr val="ED1C24"/>
            </a:solidFill>
            <a:prstDash val="solid"/>
            <a:headEnd type="arrow"/>
            <a:tailEnd type="arrow"/>
          </a:ln>
        </p:spPr>
      </p:cxnSp>
      <p:sp>
        <p:nvSpPr>
          <p:cNvPr id="49" name="TextBox 48">
            <a:extLst>
              <a:ext uri="{FF2B5EF4-FFF2-40B4-BE49-F238E27FC236}">
                <a16:creationId xmlns:a16="http://schemas.microsoft.com/office/drawing/2014/main" id="{3881132E-F4C4-4F5D-8530-6FD627CCC201}"/>
              </a:ext>
            </a:extLst>
          </p:cNvPr>
          <p:cNvSpPr txBox="1"/>
          <p:nvPr/>
        </p:nvSpPr>
        <p:spPr>
          <a:xfrm>
            <a:off x="1554479" y="2232360"/>
            <a:ext cx="2468880"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kubernetes/istio mesh</a:t>
            </a:r>
          </a:p>
        </p:txBody>
      </p:sp>
      <p:sp>
        <p:nvSpPr>
          <p:cNvPr id="50" name="TextBox 49">
            <a:extLst>
              <a:ext uri="{FF2B5EF4-FFF2-40B4-BE49-F238E27FC236}">
                <a16:creationId xmlns:a16="http://schemas.microsoft.com/office/drawing/2014/main" id="{C9C3FD87-2C23-4F87-9926-F7AD1008CB71}"/>
              </a:ext>
            </a:extLst>
          </p:cNvPr>
          <p:cNvSpPr txBox="1"/>
          <p:nvPr/>
        </p:nvSpPr>
        <p:spPr>
          <a:xfrm>
            <a:off x="5394960" y="2415240"/>
            <a:ext cx="2468880" cy="41940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defRPr>
                <a:solidFill>
                  <a:srgbClr val="000000"/>
                </a:solidFill>
              </a:defRPr>
            </a:pPr>
            <a:r>
              <a:rPr lang="en-US" sz="1800" b="0" i="0" u="none" strike="noStrike" kern="1200" dirty="0">
                <a:ln>
                  <a:noFill/>
                </a:ln>
                <a:solidFill>
                  <a:srgbClr val="000000"/>
                </a:solidFill>
                <a:latin typeface="Liberation Sans" pitchFamily="18"/>
                <a:ea typeface="DejaVu Sans" pitchFamily="2"/>
                <a:cs typeface="DejaVu Sans" pitchFamily="2"/>
              </a:rPr>
              <a:t>kubernetes/istio mesh</a:t>
            </a:r>
          </a:p>
        </p:txBody>
      </p:sp>
      <p:sp>
        <p:nvSpPr>
          <p:cNvPr id="55" name="TextBox 54">
            <a:extLst>
              <a:ext uri="{FF2B5EF4-FFF2-40B4-BE49-F238E27FC236}">
                <a16:creationId xmlns:a16="http://schemas.microsoft.com/office/drawing/2014/main" id="{654A6012-D265-4825-AF2D-315BEC3726EF}"/>
              </a:ext>
            </a:extLst>
          </p:cNvPr>
          <p:cNvSpPr txBox="1"/>
          <p:nvPr/>
        </p:nvSpPr>
        <p:spPr>
          <a:xfrm>
            <a:off x="1045411" y="3692988"/>
            <a:ext cx="387755" cy="369332"/>
          </a:xfrm>
          <a:prstGeom prst="rect">
            <a:avLst/>
          </a:prstGeom>
          <a:noFill/>
        </p:spPr>
        <p:txBody>
          <a:bodyPr wrap="square" rtlCol="0">
            <a:spAutoFit/>
          </a:bodyPr>
          <a:lstStyle/>
          <a:p>
            <a:r>
              <a:rPr lang="en-US" dirty="0"/>
              <a:t>3</a:t>
            </a:r>
          </a:p>
        </p:txBody>
      </p:sp>
      <p:sp>
        <p:nvSpPr>
          <p:cNvPr id="56" name="TextBox 55">
            <a:extLst>
              <a:ext uri="{FF2B5EF4-FFF2-40B4-BE49-F238E27FC236}">
                <a16:creationId xmlns:a16="http://schemas.microsoft.com/office/drawing/2014/main" id="{228FD346-4E7B-4687-AB92-0F07E0B87224}"/>
              </a:ext>
            </a:extLst>
          </p:cNvPr>
          <p:cNvSpPr txBox="1"/>
          <p:nvPr/>
        </p:nvSpPr>
        <p:spPr>
          <a:xfrm>
            <a:off x="2005165" y="2626782"/>
            <a:ext cx="387755" cy="369332"/>
          </a:xfrm>
          <a:prstGeom prst="rect">
            <a:avLst/>
          </a:prstGeom>
          <a:noFill/>
        </p:spPr>
        <p:txBody>
          <a:bodyPr wrap="square" rtlCol="0">
            <a:spAutoFit/>
          </a:bodyPr>
          <a:lstStyle/>
          <a:p>
            <a:r>
              <a:rPr lang="en-US" dirty="0"/>
              <a:t>4</a:t>
            </a:r>
          </a:p>
        </p:txBody>
      </p:sp>
      <p:sp>
        <p:nvSpPr>
          <p:cNvPr id="57" name="TextBox 56">
            <a:extLst>
              <a:ext uri="{FF2B5EF4-FFF2-40B4-BE49-F238E27FC236}">
                <a16:creationId xmlns:a16="http://schemas.microsoft.com/office/drawing/2014/main" id="{C454D4B2-32FF-453C-BE59-008763C4AE59}"/>
              </a:ext>
            </a:extLst>
          </p:cNvPr>
          <p:cNvSpPr txBox="1"/>
          <p:nvPr/>
        </p:nvSpPr>
        <p:spPr>
          <a:xfrm>
            <a:off x="8616525" y="3725128"/>
            <a:ext cx="387755" cy="369332"/>
          </a:xfrm>
          <a:prstGeom prst="rect">
            <a:avLst/>
          </a:prstGeom>
          <a:noFill/>
        </p:spPr>
        <p:txBody>
          <a:bodyPr wrap="square" rtlCol="0">
            <a:spAutoFit/>
          </a:bodyPr>
          <a:lstStyle/>
          <a:p>
            <a:r>
              <a:rPr lang="en-US" dirty="0"/>
              <a:t>1</a:t>
            </a:r>
          </a:p>
        </p:txBody>
      </p:sp>
      <p:sp>
        <p:nvSpPr>
          <p:cNvPr id="58" name="TextBox 57">
            <a:extLst>
              <a:ext uri="{FF2B5EF4-FFF2-40B4-BE49-F238E27FC236}">
                <a16:creationId xmlns:a16="http://schemas.microsoft.com/office/drawing/2014/main" id="{9FC357F2-3CAC-463F-9697-6FA596B644C7}"/>
              </a:ext>
            </a:extLst>
          </p:cNvPr>
          <p:cNvSpPr txBox="1"/>
          <p:nvPr/>
        </p:nvSpPr>
        <p:spPr>
          <a:xfrm>
            <a:off x="7695718" y="3252255"/>
            <a:ext cx="387755" cy="369332"/>
          </a:xfrm>
          <a:prstGeom prst="rect">
            <a:avLst/>
          </a:prstGeom>
          <a:noFill/>
        </p:spPr>
        <p:txBody>
          <a:bodyPr wrap="square" rtlCol="0">
            <a:spAutoFit/>
          </a:bodyPr>
          <a:lstStyle/>
          <a:p>
            <a:r>
              <a:rPr lang="en-US" dirty="0"/>
              <a:t>2</a:t>
            </a:r>
          </a:p>
        </p:txBody>
      </p:sp>
      <p:sp>
        <p:nvSpPr>
          <p:cNvPr id="61" name="Freeform: Shape 60">
            <a:extLst>
              <a:ext uri="{FF2B5EF4-FFF2-40B4-BE49-F238E27FC236}">
                <a16:creationId xmlns:a16="http://schemas.microsoft.com/office/drawing/2014/main" id="{0A37C468-7AE8-42B5-9B27-86389A84FE43}"/>
              </a:ext>
            </a:extLst>
          </p:cNvPr>
          <p:cNvSpPr/>
          <p:nvPr/>
        </p:nvSpPr>
        <p:spPr>
          <a:xfrm>
            <a:off x="7013643" y="2866723"/>
            <a:ext cx="1238349" cy="936792"/>
          </a:xfrm>
          <a:custGeom>
            <a:avLst/>
            <a:gdLst>
              <a:gd name="connsiteX0" fmla="*/ 1235412 w 1238349"/>
              <a:gd name="connsiteY0" fmla="*/ 936792 h 936792"/>
              <a:gd name="connsiteX1" fmla="*/ 1128408 w 1238349"/>
              <a:gd name="connsiteY1" fmla="*/ 216945 h 936792"/>
              <a:gd name="connsiteX2" fmla="*/ 515566 w 1238349"/>
              <a:gd name="connsiteY2" fmla="*/ 2937 h 936792"/>
              <a:gd name="connsiteX3" fmla="*/ 0 w 1238349"/>
              <a:gd name="connsiteY3" fmla="*/ 333677 h 936792"/>
            </a:gdLst>
            <a:ahLst/>
            <a:cxnLst>
              <a:cxn ang="0">
                <a:pos x="connsiteX0" y="connsiteY0"/>
              </a:cxn>
              <a:cxn ang="0">
                <a:pos x="connsiteX1" y="connsiteY1"/>
              </a:cxn>
              <a:cxn ang="0">
                <a:pos x="connsiteX2" y="connsiteY2"/>
              </a:cxn>
              <a:cxn ang="0">
                <a:pos x="connsiteX3" y="connsiteY3"/>
              </a:cxn>
            </a:cxnLst>
            <a:rect l="l" t="t" r="r" b="b"/>
            <a:pathLst>
              <a:path w="1238349" h="936792">
                <a:moveTo>
                  <a:pt x="1235412" y="936792"/>
                </a:moveTo>
                <a:cubicBezTo>
                  <a:pt x="1241897" y="654690"/>
                  <a:pt x="1248382" y="372588"/>
                  <a:pt x="1128408" y="216945"/>
                </a:cubicBezTo>
                <a:cubicBezTo>
                  <a:pt x="1008434" y="61302"/>
                  <a:pt x="703634" y="-16518"/>
                  <a:pt x="515566" y="2937"/>
                </a:cubicBezTo>
                <a:cubicBezTo>
                  <a:pt x="327498" y="22392"/>
                  <a:pt x="163749" y="178034"/>
                  <a:pt x="0" y="333677"/>
                </a:cubicBezTo>
              </a:path>
            </a:pathLst>
          </a:custGeom>
          <a:noFill/>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5866FB81-A81F-4C58-8163-D3DF0C104296}"/>
              </a:ext>
            </a:extLst>
          </p:cNvPr>
          <p:cNvSpPr/>
          <p:nvPr/>
        </p:nvSpPr>
        <p:spPr>
          <a:xfrm>
            <a:off x="1581726" y="2665015"/>
            <a:ext cx="1648744" cy="1138500"/>
          </a:xfrm>
          <a:custGeom>
            <a:avLst/>
            <a:gdLst>
              <a:gd name="connsiteX0" fmla="*/ 33065 w 1648744"/>
              <a:gd name="connsiteY0" fmla="*/ 1138500 h 1138500"/>
              <a:gd name="connsiteX1" fmla="*/ 110887 w 1648744"/>
              <a:gd name="connsiteY1" fmla="*/ 165734 h 1138500"/>
              <a:gd name="connsiteX2" fmla="*/ 947465 w 1648744"/>
              <a:gd name="connsiteY2" fmla="*/ 364 h 1138500"/>
              <a:gd name="connsiteX3" fmla="*/ 1618674 w 1648744"/>
              <a:gd name="connsiteY3" fmla="*/ 136551 h 1138500"/>
              <a:gd name="connsiteX4" fmla="*/ 1540853 w 1648744"/>
              <a:gd name="connsiteY4" fmla="*/ 584023 h 1138500"/>
              <a:gd name="connsiteX5" fmla="*/ 1540853 w 1648744"/>
              <a:gd name="connsiteY5" fmla="*/ 584023 h 113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744" h="1138500">
                <a:moveTo>
                  <a:pt x="33065" y="1138500"/>
                </a:moveTo>
                <a:cubicBezTo>
                  <a:pt x="-4224" y="746961"/>
                  <a:pt x="-41513" y="355423"/>
                  <a:pt x="110887" y="165734"/>
                </a:cubicBezTo>
                <a:cubicBezTo>
                  <a:pt x="263287" y="-23955"/>
                  <a:pt x="696167" y="5228"/>
                  <a:pt x="947465" y="364"/>
                </a:cubicBezTo>
                <a:cubicBezTo>
                  <a:pt x="1198763" y="-4500"/>
                  <a:pt x="1519776" y="39275"/>
                  <a:pt x="1618674" y="136551"/>
                </a:cubicBezTo>
                <a:cubicBezTo>
                  <a:pt x="1717572" y="233827"/>
                  <a:pt x="1540853" y="584023"/>
                  <a:pt x="1540853" y="584023"/>
                </a:cubicBezTo>
                <a:lnTo>
                  <a:pt x="1540853" y="584023"/>
                </a:lnTo>
              </a:path>
            </a:pathLst>
          </a:custGeom>
          <a:ln>
            <a:solidFill>
              <a:schemeClr val="accent6">
                <a:lumMod val="75000"/>
              </a:schemeClr>
            </a:solidFill>
            <a:tailEnd type="stealt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753D36F0-3397-4DD0-B8A9-6BA76164A905}"/>
              </a:ext>
            </a:extLst>
          </p:cNvPr>
          <p:cNvCxnSpPr/>
          <p:nvPr/>
        </p:nvCxnSpPr>
        <p:spPr>
          <a:xfrm>
            <a:off x="7377479" y="6814799"/>
            <a:ext cx="669240" cy="0"/>
          </a:xfrm>
          <a:prstGeom prst="line">
            <a:avLst/>
          </a:prstGeom>
          <a:ln w="34925" cmpd="sng">
            <a:solidFill>
              <a:schemeClr val="accent2"/>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72A25E1-CC9B-4669-848F-500B09020563}"/>
              </a:ext>
            </a:extLst>
          </p:cNvPr>
          <p:cNvSpPr txBox="1"/>
          <p:nvPr/>
        </p:nvSpPr>
        <p:spPr>
          <a:xfrm>
            <a:off x="7547435" y="6603697"/>
            <a:ext cx="531132" cy="246221"/>
          </a:xfrm>
          <a:prstGeom prst="rect">
            <a:avLst/>
          </a:prstGeom>
          <a:noFill/>
        </p:spPr>
        <p:txBody>
          <a:bodyPr wrap="square" rtlCol="0">
            <a:spAutoFit/>
          </a:bodyPr>
          <a:lstStyle/>
          <a:p>
            <a:r>
              <a:rPr lang="en-US" sz="1000" dirty="0">
                <a:latin typeface="Consolas" panose="020B0609020204030204" pitchFamily="49" charset="0"/>
              </a:rPr>
              <a:t>WSS</a:t>
            </a:r>
          </a:p>
        </p:txBody>
      </p:sp>
      <p:cxnSp>
        <p:nvCxnSpPr>
          <p:cNvPr id="69" name="Straight Connector 68">
            <a:extLst>
              <a:ext uri="{FF2B5EF4-FFF2-40B4-BE49-F238E27FC236}">
                <a16:creationId xmlns:a16="http://schemas.microsoft.com/office/drawing/2014/main" id="{B86654DA-0546-40C8-9991-192EB47851C9}"/>
              </a:ext>
            </a:extLst>
          </p:cNvPr>
          <p:cNvCxnSpPr/>
          <p:nvPr/>
        </p:nvCxnSpPr>
        <p:spPr>
          <a:xfrm>
            <a:off x="7406638" y="7182803"/>
            <a:ext cx="6400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849AED-19E2-4CC2-AFB5-ED9A30268A71}"/>
              </a:ext>
            </a:extLst>
          </p:cNvPr>
          <p:cNvCxnSpPr/>
          <p:nvPr/>
        </p:nvCxnSpPr>
        <p:spPr>
          <a:xfrm>
            <a:off x="7404535" y="7490846"/>
            <a:ext cx="640081"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4F7C2DE-5793-4C0C-9DBB-DD87ED5DDF06}"/>
              </a:ext>
            </a:extLst>
          </p:cNvPr>
          <p:cNvSpPr txBox="1"/>
          <p:nvPr/>
        </p:nvSpPr>
        <p:spPr>
          <a:xfrm>
            <a:off x="7084716" y="6944120"/>
            <a:ext cx="1531810" cy="255329"/>
          </a:xfrm>
          <a:prstGeom prst="rect">
            <a:avLst/>
          </a:prstGeom>
          <a:noFill/>
        </p:spPr>
        <p:txBody>
          <a:bodyPr wrap="square" rtlCol="0">
            <a:spAutoFit/>
          </a:bodyPr>
          <a:lstStyle/>
          <a:p>
            <a:r>
              <a:rPr lang="en-US" sz="1000" dirty="0">
                <a:latin typeface="Consolas" panose="020B0609020204030204" pitchFamily="49" charset="0"/>
              </a:rPr>
              <a:t>Agent to Connector</a:t>
            </a:r>
          </a:p>
        </p:txBody>
      </p:sp>
      <p:sp>
        <p:nvSpPr>
          <p:cNvPr id="73" name="TextBox 72">
            <a:extLst>
              <a:ext uri="{FF2B5EF4-FFF2-40B4-BE49-F238E27FC236}">
                <a16:creationId xmlns:a16="http://schemas.microsoft.com/office/drawing/2014/main" id="{EC14A0C7-1637-4C73-8035-89250C48307E}"/>
              </a:ext>
            </a:extLst>
          </p:cNvPr>
          <p:cNvSpPr txBox="1"/>
          <p:nvPr/>
        </p:nvSpPr>
        <p:spPr>
          <a:xfrm>
            <a:off x="7084716" y="7242533"/>
            <a:ext cx="1531810" cy="246221"/>
          </a:xfrm>
          <a:prstGeom prst="rect">
            <a:avLst/>
          </a:prstGeom>
          <a:noFill/>
        </p:spPr>
        <p:txBody>
          <a:bodyPr wrap="square" rtlCol="0">
            <a:spAutoFit/>
          </a:bodyPr>
          <a:lstStyle/>
          <a:p>
            <a:r>
              <a:rPr lang="en-US" sz="1000" dirty="0">
                <a:latin typeface="Consolas" panose="020B0609020204030204" pitchFamily="49" charset="0"/>
              </a:rPr>
              <a:t>Connector to Agent</a:t>
            </a:r>
          </a:p>
        </p:txBody>
      </p:sp>
      <p:sp>
        <p:nvSpPr>
          <p:cNvPr id="74" name="Rectangle 73">
            <a:extLst>
              <a:ext uri="{FF2B5EF4-FFF2-40B4-BE49-F238E27FC236}">
                <a16:creationId xmlns:a16="http://schemas.microsoft.com/office/drawing/2014/main" id="{D906FBE3-823B-4543-88D0-018BCED1E7EB}"/>
              </a:ext>
            </a:extLst>
          </p:cNvPr>
          <p:cNvSpPr/>
          <p:nvPr/>
        </p:nvSpPr>
        <p:spPr>
          <a:xfrm>
            <a:off x="398834" y="6553799"/>
            <a:ext cx="6320707" cy="8168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F36C3187-42DA-453B-BB09-64AD91125284}"/>
              </a:ext>
            </a:extLst>
          </p:cNvPr>
          <p:cNvSpPr/>
          <p:nvPr/>
        </p:nvSpPr>
        <p:spPr>
          <a:xfrm>
            <a:off x="1327176" y="6706199"/>
            <a:ext cx="5392365" cy="53633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035477E-333B-4077-BA15-50F1149436C9}"/>
              </a:ext>
            </a:extLst>
          </p:cNvPr>
          <p:cNvSpPr/>
          <p:nvPr/>
        </p:nvSpPr>
        <p:spPr>
          <a:xfrm>
            <a:off x="1998883" y="6785734"/>
            <a:ext cx="4711958" cy="40723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784EBF73-04C2-4216-A88A-DAD3FCA58F6D}"/>
              </a:ext>
            </a:extLst>
          </p:cNvPr>
          <p:cNvSpPr txBox="1"/>
          <p:nvPr/>
        </p:nvSpPr>
        <p:spPr>
          <a:xfrm>
            <a:off x="491247" y="6812307"/>
            <a:ext cx="846306" cy="276999"/>
          </a:xfrm>
          <a:prstGeom prst="rect">
            <a:avLst/>
          </a:prstGeom>
          <a:noFill/>
        </p:spPr>
        <p:txBody>
          <a:bodyPr wrap="square" rtlCol="0">
            <a:spAutoFit/>
          </a:bodyPr>
          <a:lstStyle/>
          <a:p>
            <a:r>
              <a:rPr lang="en-US" sz="1200" dirty="0">
                <a:latin typeface="Consolas" panose="020B0609020204030204" pitchFamily="49" charset="0"/>
              </a:rPr>
              <a:t>IP/TCP</a:t>
            </a:r>
          </a:p>
        </p:txBody>
      </p:sp>
      <p:sp>
        <p:nvSpPr>
          <p:cNvPr id="79" name="TextBox 78">
            <a:extLst>
              <a:ext uri="{FF2B5EF4-FFF2-40B4-BE49-F238E27FC236}">
                <a16:creationId xmlns:a16="http://schemas.microsoft.com/office/drawing/2014/main" id="{8A4D7D2F-900A-4CAA-8E1C-50451C63F73A}"/>
              </a:ext>
            </a:extLst>
          </p:cNvPr>
          <p:cNvSpPr txBox="1"/>
          <p:nvPr/>
        </p:nvSpPr>
        <p:spPr>
          <a:xfrm>
            <a:off x="1335240" y="6801647"/>
            <a:ext cx="676721" cy="276999"/>
          </a:xfrm>
          <a:prstGeom prst="rect">
            <a:avLst/>
          </a:prstGeom>
          <a:noFill/>
        </p:spPr>
        <p:txBody>
          <a:bodyPr wrap="square" rtlCol="0">
            <a:spAutoFit/>
          </a:bodyPr>
          <a:lstStyle/>
          <a:p>
            <a:r>
              <a:rPr lang="en-US" sz="1200" dirty="0">
                <a:latin typeface="Consolas" panose="020B0609020204030204" pitchFamily="49" charset="0"/>
              </a:rPr>
              <a:t>WSS</a:t>
            </a:r>
          </a:p>
        </p:txBody>
      </p:sp>
      <p:sp>
        <p:nvSpPr>
          <p:cNvPr id="80" name="TextBox 79">
            <a:extLst>
              <a:ext uri="{FF2B5EF4-FFF2-40B4-BE49-F238E27FC236}">
                <a16:creationId xmlns:a16="http://schemas.microsoft.com/office/drawing/2014/main" id="{0812EC52-4E38-4CD8-BC1C-6D5C0FF9A775}"/>
              </a:ext>
            </a:extLst>
          </p:cNvPr>
          <p:cNvSpPr txBox="1"/>
          <p:nvPr/>
        </p:nvSpPr>
        <p:spPr>
          <a:xfrm>
            <a:off x="2045726" y="6809946"/>
            <a:ext cx="4629393" cy="276999"/>
          </a:xfrm>
          <a:prstGeom prst="rect">
            <a:avLst/>
          </a:prstGeom>
          <a:noFill/>
        </p:spPr>
        <p:txBody>
          <a:bodyPr wrap="square" rtlCol="0">
            <a:spAutoFit/>
          </a:bodyPr>
          <a:lstStyle/>
          <a:p>
            <a:r>
              <a:rPr lang="en-US" sz="1200" dirty="0">
                <a:latin typeface="Consolas" panose="020B0609020204030204" pitchFamily="49" charset="0"/>
              </a:rPr>
              <a:t>HTTP1.1/Nextensio Hdr + User Payload</a:t>
            </a:r>
          </a:p>
        </p:txBody>
      </p:sp>
      <p:sp>
        <p:nvSpPr>
          <p:cNvPr id="81" name="TextBox 80">
            <a:extLst>
              <a:ext uri="{FF2B5EF4-FFF2-40B4-BE49-F238E27FC236}">
                <a16:creationId xmlns:a16="http://schemas.microsoft.com/office/drawing/2014/main" id="{B9669CAF-500F-47DA-B947-F72B54777073}"/>
              </a:ext>
            </a:extLst>
          </p:cNvPr>
          <p:cNvSpPr txBox="1"/>
          <p:nvPr/>
        </p:nvSpPr>
        <p:spPr>
          <a:xfrm>
            <a:off x="7013643" y="914400"/>
            <a:ext cx="2752927" cy="646331"/>
          </a:xfrm>
          <a:prstGeom prst="rect">
            <a:avLst/>
          </a:prstGeom>
          <a:noFill/>
        </p:spPr>
        <p:txBody>
          <a:bodyPr wrap="square" rtlCol="0">
            <a:spAutoFit/>
          </a:bodyPr>
          <a:lstStyle/>
          <a:p>
            <a:r>
              <a:rPr lang="en-US" sz="1200" dirty="0">
                <a:latin typeface="Consolas" panose="020B0609020204030204" pitchFamily="49" charset="0"/>
              </a:rPr>
              <a:t>Stitching </a:t>
            </a:r>
            <a:r>
              <a:rPr lang="en-US" sz="1200" dirty="0">
                <a:solidFill>
                  <a:schemeClr val="accent1"/>
                </a:solidFill>
                <a:latin typeface="Consolas" panose="020B0609020204030204" pitchFamily="49" charset="0"/>
              </a:rPr>
              <a:t>blue</a:t>
            </a:r>
            <a:r>
              <a:rPr lang="en-US" sz="1200" dirty="0">
                <a:latin typeface="Consolas" panose="020B0609020204030204" pitchFamily="49" charset="0"/>
              </a:rPr>
              <a:t> to </a:t>
            </a:r>
            <a:r>
              <a:rPr lang="en-US" sz="1200" dirty="0">
                <a:solidFill>
                  <a:schemeClr val="accent2"/>
                </a:solidFill>
                <a:latin typeface="Consolas" panose="020B0609020204030204" pitchFamily="49" charset="0"/>
              </a:rPr>
              <a:t>orange</a:t>
            </a:r>
          </a:p>
          <a:p>
            <a:r>
              <a:rPr lang="en-US" sz="1200" dirty="0">
                <a:latin typeface="Consolas" panose="020B0609020204030204" pitchFamily="49" charset="0"/>
              </a:rPr>
              <a:t>Stitching </a:t>
            </a:r>
            <a:r>
              <a:rPr lang="en-US" sz="1200" dirty="0">
                <a:solidFill>
                  <a:srgbClr val="00B050"/>
                </a:solidFill>
                <a:latin typeface="Consolas" panose="020B0609020204030204" pitchFamily="49" charset="0"/>
              </a:rPr>
              <a:t>green</a:t>
            </a:r>
            <a:r>
              <a:rPr lang="en-US" sz="1200" dirty="0">
                <a:latin typeface="Consolas" panose="020B0609020204030204" pitchFamily="49" charset="0"/>
              </a:rPr>
              <a:t> to </a:t>
            </a:r>
            <a:r>
              <a:rPr lang="en-US" sz="1200" dirty="0">
                <a:solidFill>
                  <a:schemeClr val="accent2"/>
                </a:solidFill>
                <a:latin typeface="Consolas" panose="020B0609020204030204" pitchFamily="49" charset="0"/>
              </a:rPr>
              <a:t>orange</a:t>
            </a:r>
          </a:p>
          <a:p>
            <a:r>
              <a:rPr lang="en-US" sz="1200" dirty="0">
                <a:latin typeface="Consolas" panose="020B0609020204030204" pitchFamily="49" charset="0"/>
              </a:rPr>
              <a:t>Stitching</a:t>
            </a:r>
            <a:r>
              <a:rPr lang="en-US" sz="1200" dirty="0">
                <a:solidFill>
                  <a:schemeClr val="accent2"/>
                </a:solidFill>
                <a:latin typeface="Consolas" panose="020B0609020204030204" pitchFamily="49" charset="0"/>
              </a:rPr>
              <a:t> </a:t>
            </a:r>
            <a:r>
              <a:rPr lang="en-US" sz="1200" dirty="0">
                <a:solidFill>
                  <a:srgbClr val="00B050"/>
                </a:solidFill>
                <a:latin typeface="Consolas" panose="020B0609020204030204" pitchFamily="49" charset="0"/>
              </a:rPr>
              <a:t>green</a:t>
            </a:r>
            <a:r>
              <a:rPr lang="en-US" sz="1200" dirty="0">
                <a:solidFill>
                  <a:schemeClr val="accent2"/>
                </a:solidFill>
                <a:latin typeface="Consolas" panose="020B0609020204030204" pitchFamily="49" charset="0"/>
              </a:rPr>
              <a:t> </a:t>
            </a:r>
            <a:r>
              <a:rPr lang="en-US" sz="1200" dirty="0">
                <a:latin typeface="Consolas" panose="020B0609020204030204" pitchFamily="49" charset="0"/>
              </a:rPr>
              <a:t>to</a:t>
            </a:r>
            <a:r>
              <a:rPr lang="en-US" sz="1200" dirty="0">
                <a:solidFill>
                  <a:schemeClr val="accent2"/>
                </a:solidFill>
                <a:latin typeface="Consolas" panose="020B0609020204030204" pitchFamily="49" charset="0"/>
              </a:rPr>
              <a:t> </a:t>
            </a:r>
            <a:r>
              <a:rPr lang="en-US" sz="1200" dirty="0">
                <a:solidFill>
                  <a:schemeClr val="accent4">
                    <a:lumMod val="75000"/>
                  </a:schemeClr>
                </a:solidFill>
                <a:latin typeface="Consolas" panose="020B0609020204030204" pitchFamily="49" charset="0"/>
              </a:rPr>
              <a:t>brown</a:t>
            </a:r>
          </a:p>
        </p:txBody>
      </p:sp>
      <p:cxnSp>
        <p:nvCxnSpPr>
          <p:cNvPr id="72" name="Connector: Curved 71">
            <a:extLst>
              <a:ext uri="{FF2B5EF4-FFF2-40B4-BE49-F238E27FC236}">
                <a16:creationId xmlns:a16="http://schemas.microsoft.com/office/drawing/2014/main" id="{51FFFF73-CE20-4E0C-A563-DB78E8FF6E7E}"/>
              </a:ext>
            </a:extLst>
          </p:cNvPr>
          <p:cNvCxnSpPr>
            <a:cxnSpLocks/>
            <a:stCxn id="28" idx="3"/>
          </p:cNvCxnSpPr>
          <p:nvPr/>
        </p:nvCxnSpPr>
        <p:spPr>
          <a:xfrm flipV="1">
            <a:off x="2210038" y="3627121"/>
            <a:ext cx="502681" cy="423058"/>
          </a:xfrm>
          <a:prstGeom prst="curvedConnector3">
            <a:avLst>
              <a:gd name="adj1" fmla="val 50000"/>
            </a:avLst>
          </a:prstGeom>
          <a:noFill/>
          <a:ln w="38160">
            <a:solidFill>
              <a:schemeClr val="accent4">
                <a:lumMod val="75000"/>
              </a:schemeClr>
            </a:solidFill>
            <a:prstDash val="solid"/>
            <a:headEnd type="arrow"/>
            <a:tailEnd type="arrow"/>
          </a:ln>
        </p:spPr>
      </p:cxnSp>
      <p:sp>
        <p:nvSpPr>
          <p:cNvPr id="77" name="Freeform: Shape 76">
            <a:extLst>
              <a:ext uri="{FF2B5EF4-FFF2-40B4-BE49-F238E27FC236}">
                <a16:creationId xmlns:a16="http://schemas.microsoft.com/office/drawing/2014/main" id="{2111C34E-4361-4AF7-AD50-BE24E799213A}"/>
              </a:ext>
            </a:extLst>
          </p:cNvPr>
          <p:cNvSpPr/>
          <p:nvPr/>
        </p:nvSpPr>
        <p:spPr>
          <a:xfrm rot="19543209">
            <a:off x="863706" y="4348150"/>
            <a:ext cx="741275" cy="62881"/>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chemeClr val="accent4">
              <a:lumMod val="75000"/>
            </a:schemeClr>
          </a:solidFill>
          <a:ln w="0">
            <a:solidFill>
              <a:srgbClr val="808080"/>
            </a:solidFill>
            <a:prstDash val="solid"/>
          </a:ln>
        </p:spPr>
        <p:txBody>
          <a:bodyPr wrap="none" lIns="90000" tIns="45000" rIns="90000" bIns="4500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dirty="0">
              <a:ln>
                <a:noFill/>
              </a:ln>
              <a:solidFill>
                <a:srgbClr val="FFFFFF"/>
              </a:solidFill>
              <a:latin typeface="Liberation Sans" pitchFamily="18"/>
              <a:ea typeface="DejaVu Sans" pitchFamily="2"/>
              <a:cs typeface="DejaVu Sans" pitchFamily="2"/>
            </a:endParaRPr>
          </a:p>
        </p:txBody>
      </p:sp>
      <p:sp>
        <p:nvSpPr>
          <p:cNvPr id="82" name="TextBox 81">
            <a:extLst>
              <a:ext uri="{FF2B5EF4-FFF2-40B4-BE49-F238E27FC236}">
                <a16:creationId xmlns:a16="http://schemas.microsoft.com/office/drawing/2014/main" id="{635024FE-DDE4-41C0-B359-3A88F9298985}"/>
              </a:ext>
            </a:extLst>
          </p:cNvPr>
          <p:cNvSpPr txBox="1"/>
          <p:nvPr/>
        </p:nvSpPr>
        <p:spPr>
          <a:xfrm>
            <a:off x="1042490" y="4448753"/>
            <a:ext cx="387755" cy="369332"/>
          </a:xfrm>
          <a:prstGeom prst="rect">
            <a:avLst/>
          </a:prstGeom>
          <a:noFill/>
        </p:spPr>
        <p:txBody>
          <a:bodyPr wrap="square" rtlCol="0">
            <a:spAutoFit/>
          </a:bodyPr>
          <a:lstStyle/>
          <a:p>
            <a:r>
              <a:rPr lang="en-US" dirty="0"/>
              <a:t>5</a:t>
            </a:r>
          </a:p>
        </p:txBody>
      </p:sp>
      <p:sp>
        <p:nvSpPr>
          <p:cNvPr id="83" name="TextBox 82">
            <a:extLst>
              <a:ext uri="{FF2B5EF4-FFF2-40B4-BE49-F238E27FC236}">
                <a16:creationId xmlns:a16="http://schemas.microsoft.com/office/drawing/2014/main" id="{807A0489-FCCE-4BE1-B36B-09235A14AC6E}"/>
              </a:ext>
            </a:extLst>
          </p:cNvPr>
          <p:cNvSpPr txBox="1"/>
          <p:nvPr/>
        </p:nvSpPr>
        <p:spPr>
          <a:xfrm>
            <a:off x="2513166" y="3771249"/>
            <a:ext cx="387755" cy="369332"/>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9729979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81">
                                            <p:txEl>
                                              <p:pRg st="1" end="1"/>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5" grpId="0"/>
      <p:bldP spid="56" grpId="0"/>
      <p:bldP spid="77" grpId="0" animBg="1"/>
      <p:bldP spid="82" grpId="0"/>
      <p:bldP spid="83" grpId="0"/>
    </p:bldLst>
  </p:timing>
</p:sld>
</file>

<file path=ppt/theme/theme1.xml><?xml version="1.0" encoding="utf-8"?>
<a:theme xmlns:a="http://schemas.openxmlformats.org/drawingml/2006/main" name="Progress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andard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andard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1679</Words>
  <Application>Microsoft Office PowerPoint</Application>
  <PresentationFormat>Custom</PresentationFormat>
  <Paragraphs>196</Paragraphs>
  <Slides>13</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Calibri</vt:lpstr>
      <vt:lpstr>Consolas</vt:lpstr>
      <vt:lpstr>DejaVu Sans Mono</vt:lpstr>
      <vt:lpstr>Liberation Sans</vt:lpstr>
      <vt:lpstr>Liberation Sans Narrow</vt:lpstr>
      <vt:lpstr>Roboto Bk</vt:lpstr>
      <vt:lpstr>Progress_2</vt:lpstr>
      <vt:lpstr>Standard 1</vt:lpstr>
      <vt:lpstr>Standard</vt:lpstr>
      <vt:lpstr>Standard 2</vt:lpstr>
      <vt:lpstr>Nextensio Dataplane davigutpa@gmail.com</vt:lpstr>
      <vt:lpstr>Two Nextensio Site</vt:lpstr>
      <vt:lpstr>PowerPoint Presentation</vt:lpstr>
      <vt:lpstr>PowerPoint Presentation</vt:lpstr>
      <vt:lpstr>PowerPoint Presentation</vt:lpstr>
      <vt:lpstr>PowerPoint Presentation</vt:lpstr>
      <vt:lpstr>PowerPoint Presentation</vt:lpstr>
      <vt:lpstr>PowerPoint Presentation</vt:lpstr>
      <vt:lpstr>Switching from WiFi to LTE (source IP changing)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dc:title>
  <dc:creator>Davi Gupta</dc:creator>
  <cp:lastModifiedBy>Davi Gupta</cp:lastModifiedBy>
  <cp:revision>35</cp:revision>
  <dcterms:created xsi:type="dcterms:W3CDTF">2019-05-06T08:53:23Z</dcterms:created>
  <dcterms:modified xsi:type="dcterms:W3CDTF">2020-07-25T17:00:04Z</dcterms:modified>
</cp:coreProperties>
</file>