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FC11-DC71-447C-8286-62157F12D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353BE-864C-48B8-8385-11AFE8A53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8063-B9FC-403F-9512-54C78ABA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E323-F25C-4EF9-9DD6-28F4D20ACFC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E7C8F-ABDF-4399-A39B-1F8DA579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96432-5D15-4E02-A2A3-8A1FDBBC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E5E5-7AEA-412C-BC0B-E86975B0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9556-4C2E-451E-B909-A097132B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15240-019E-4D51-8DEB-3049F9B47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B2BB-D433-4635-8E1F-E7227FAC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E323-F25C-4EF9-9DD6-28F4D20ACFC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4A85-A9F6-49D9-BAD7-FA1CC0AF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6649C-7B7D-4F5F-8C81-ADC762D7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E5E5-7AEA-412C-BC0B-E86975B0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6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FA73C-A9BA-4B0C-9AF9-10AC0A925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D765A-5187-4138-B83E-133876621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DF40F-A34F-4A60-8710-8A3003DA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E323-F25C-4EF9-9DD6-28F4D20ACFC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F3898-FCA4-4621-8051-53D1BE9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64B9-7A0F-41A1-818A-EBFF20AB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E5E5-7AEA-412C-BC0B-E86975B0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4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D392-2FA7-465E-A9AE-10E76BD1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52B2-8190-465F-9172-64AA3E9F1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F9FE-3FC1-472F-BDA9-C66F5FBF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E323-F25C-4EF9-9DD6-28F4D20ACFC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FCBD5-6E7F-4AD9-A996-9A343C57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426AF-A20E-4024-AF71-11D301CE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E5E5-7AEA-412C-BC0B-E86975B0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6B0B-9705-40FD-9EAC-E6902A3C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D5D1F-7FE2-42C0-B01F-340D91CBC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06E56-02A3-4ABC-B9C7-2C2BE2F1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E323-F25C-4EF9-9DD6-28F4D20ACFC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EDBC8-4A6C-45EB-8B02-E8058CF1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6146-CFE2-4CC6-BC1D-351CA742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E5E5-7AEA-412C-BC0B-E86975B0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6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E485-0316-47DF-9863-03BD7182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F91A7-C2B1-4AED-9888-D77A49693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1B382-D922-4518-B2E7-E92A9AE94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0F99E-2C35-4694-A631-81D45F33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E323-F25C-4EF9-9DD6-28F4D20ACFC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33C3F-6EF3-4421-B0DC-E4AACF5C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AE8D8-6002-4DD8-A035-FEE76014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E5E5-7AEA-412C-BC0B-E86975B0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4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8111-A380-42B2-B017-11907E8D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62A16-E766-4246-893F-A4FEEC779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500C9-E64A-4FC8-9E81-CC2461051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962C9-0CD5-4EA2-BA71-D9821670B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4514A-35F0-44CF-8B8E-7E64D4202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1556F-B3A9-4606-986B-ABFC0CEE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E323-F25C-4EF9-9DD6-28F4D20ACFC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DE45E-D1F4-4E6C-B12F-70DC0168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1DE37-6A2C-4016-856A-52471FD4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E5E5-7AEA-412C-BC0B-E86975B0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0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DD97-22ED-4DD9-8B25-157544FE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1BC79-BB2D-4795-9B91-77B3E7DA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E323-F25C-4EF9-9DD6-28F4D20ACFC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651F5-2244-4934-9219-D24650A2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62A58-50AB-4FD1-9477-791D28A0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E5E5-7AEA-412C-BC0B-E86975B0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3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5A6CC-1761-4C2F-938F-E531A432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E323-F25C-4EF9-9DD6-28F4D20ACFC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381FB-3172-4E72-9531-4352C6CE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76DA6-AA45-4093-BC52-D4CFE9E8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E5E5-7AEA-412C-BC0B-E86975B0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9817-3A4B-4E4F-9441-3C1F8CE8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85E0-6A87-4D91-8F02-6AF4172CE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98AFE-237F-45A6-93DA-A7CF88F3A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0658E-B281-48FA-BB52-DD57F360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E323-F25C-4EF9-9DD6-28F4D20ACFC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F1A9-842A-4D84-B1F5-DD679CD8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776DE-5C72-4EFE-B557-0D342966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E5E5-7AEA-412C-BC0B-E86975B0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0EC6-6C37-4D2D-B49F-7691B82F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86337-D725-41CA-BC4A-338EADCD9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6B301-5429-4B58-9C8D-02F43A0F1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42F3D-D74C-46FC-93E2-4B6A38C2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E323-F25C-4EF9-9DD6-28F4D20ACFC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00DE5-EA81-4D40-B14B-6E1EA3F3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33276-F825-4B23-8933-777121DD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E5E5-7AEA-412C-BC0B-E86975B0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6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AB2EA-4E54-4544-9705-805CC154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511E1-BC8E-4B60-893D-E127388E0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6E4E-834F-460A-971D-98DADDB76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E323-F25C-4EF9-9DD6-28F4D20ACFC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246EA-FEE1-4BC3-9E8D-E41DDA377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1679D-0EF1-4125-829C-5663CBC8C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E5E5-7AEA-412C-BC0B-E86975B0E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6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B92B4F7B-A5DC-467E-ACD9-A2850DFBD5AE}"/>
              </a:ext>
            </a:extLst>
          </p:cNvPr>
          <p:cNvSpPr/>
          <p:nvPr/>
        </p:nvSpPr>
        <p:spPr>
          <a:xfrm>
            <a:off x="5663682" y="1259633"/>
            <a:ext cx="1129004" cy="914400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DA832C0A-2FCD-4BD2-9CF0-B82B98D06207}"/>
              </a:ext>
            </a:extLst>
          </p:cNvPr>
          <p:cNvSpPr/>
          <p:nvPr/>
        </p:nvSpPr>
        <p:spPr>
          <a:xfrm>
            <a:off x="5797421" y="3110204"/>
            <a:ext cx="1129004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irect Access Storage 6">
            <a:extLst>
              <a:ext uri="{FF2B5EF4-FFF2-40B4-BE49-F238E27FC236}">
                <a16:creationId xmlns:a16="http://schemas.microsoft.com/office/drawing/2014/main" id="{A57CD15A-FDD6-450D-8C57-0F8ED8566449}"/>
              </a:ext>
            </a:extLst>
          </p:cNvPr>
          <p:cNvSpPr/>
          <p:nvPr/>
        </p:nvSpPr>
        <p:spPr>
          <a:xfrm>
            <a:off x="3591894" y="2416629"/>
            <a:ext cx="1076523" cy="807098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D50F98BA-9DA6-4889-9ABE-F25ABBB9B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702" y="2362978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CAFF6A-2D9B-4396-8952-E006B67EDBC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590661" y="1716833"/>
            <a:ext cx="1076523" cy="6997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C1C836-172E-46BD-BDC3-7306C8D12BAF}"/>
              </a:ext>
            </a:extLst>
          </p:cNvPr>
          <p:cNvCxnSpPr/>
          <p:nvPr/>
        </p:nvCxnSpPr>
        <p:spPr>
          <a:xfrm>
            <a:off x="4590661" y="3223727"/>
            <a:ext cx="1206760" cy="527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87E05D-3B06-4851-A518-56B6EE9FA10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17102" y="2820178"/>
            <a:ext cx="12378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2DCF3E-E5D8-4F26-BDB4-6BDA7FFF153D}"/>
              </a:ext>
            </a:extLst>
          </p:cNvPr>
          <p:cNvSpPr txBox="1"/>
          <p:nvPr/>
        </p:nvSpPr>
        <p:spPr>
          <a:xfrm>
            <a:off x="5943600" y="1532167"/>
            <a:ext cx="79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D3B96-329E-4355-9648-6A00AF801C80}"/>
              </a:ext>
            </a:extLst>
          </p:cNvPr>
          <p:cNvSpPr txBox="1"/>
          <p:nvPr/>
        </p:nvSpPr>
        <p:spPr>
          <a:xfrm>
            <a:off x="5996278" y="3382738"/>
            <a:ext cx="79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B1162C-7E04-4B6F-9FE4-37071E9ABF2C}"/>
              </a:ext>
            </a:extLst>
          </p:cNvPr>
          <p:cNvSpPr txBox="1"/>
          <p:nvPr/>
        </p:nvSpPr>
        <p:spPr>
          <a:xfrm>
            <a:off x="3554963" y="2589345"/>
            <a:ext cx="97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Cloud Gateway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70F12-BF57-4095-8AD1-007AF75E4A05}"/>
              </a:ext>
            </a:extLst>
          </p:cNvPr>
          <p:cNvSpPr txBox="1"/>
          <p:nvPr/>
        </p:nvSpPr>
        <p:spPr>
          <a:xfrm>
            <a:off x="732356" y="593352"/>
            <a:ext cx="619406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 database, service + user based routing, service + user based policies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D87DEE-8154-4371-B198-C39C26EF913B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H="1" flipV="1">
            <a:off x="3829391" y="901129"/>
            <a:ext cx="300765" cy="15155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79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Gopakumar Gopakumar</dc:creator>
  <cp:lastModifiedBy>Gopakumar Gopakumar</cp:lastModifiedBy>
  <cp:revision>1</cp:revision>
  <dcterms:created xsi:type="dcterms:W3CDTF">2021-07-15T20:42:27Z</dcterms:created>
  <dcterms:modified xsi:type="dcterms:W3CDTF">2021-07-15T20:51:33Z</dcterms:modified>
</cp:coreProperties>
</file>