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4763C-6930-4379-868D-491BB856B8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95D66-33A8-45E7-9412-0EE48D8417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FD5DB-24F9-4839-9EB2-BADBCD830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56CC-8A82-44B9-BAF9-9830D22CC956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B3F2B-0512-4537-A400-C6AB49DD8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CB3FA-D30F-4A0E-932C-8E4F7B599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6A89-7E61-4A02-9A38-E6EAF9A45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968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B504C-2D3A-4AA5-8503-949486A2E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13BAF0-9999-43C7-9F42-A2F3F16741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9DC8F-9F24-4A04-A7F8-090AFB425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56CC-8A82-44B9-BAF9-9830D22CC956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2B95D-3A0E-4A15-872D-256FC2F41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C73B2-677C-44D3-B42F-AE48F17BE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6A89-7E61-4A02-9A38-E6EAF9A45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999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1E5163-04C4-443A-A6F1-B1885FAD06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8FB5C7-7349-4A67-8134-7D6FEC87B3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DDFBF-1486-41DC-BDD9-C79A73624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56CC-8A82-44B9-BAF9-9830D22CC956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9F798-D491-4CFF-A3B6-7F16484E4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168A2-D149-46DD-ABBC-9A24A03F1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6A89-7E61-4A02-9A38-E6EAF9A45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85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DBA17-5E2B-4F23-A393-CA7B0C6D7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A758F-EA41-46A1-8CD3-06D628775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3ED52-1A4F-4971-B1C9-AC9441066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56CC-8A82-44B9-BAF9-9830D22CC956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CDCFE-AA8C-4497-BD5A-632D699F0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C0EA6-792B-4B6D-B495-B468DBC9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6A89-7E61-4A02-9A38-E6EAF9A45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652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6A276-17A7-4D58-9300-A5BB89305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DFADE7-3FF7-49FF-9019-F5C0CBBE0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9ED24-414C-48F2-8521-72C9EB5C9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56CC-8A82-44B9-BAF9-9830D22CC956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52AC1-F56A-44C0-8FFA-7E97B482D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74051-F47D-4838-9280-1437957C4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6A89-7E61-4A02-9A38-E6EAF9A45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24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9FFD5-BB4E-444D-B031-74E318A16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E00E7-8E11-4764-8FED-01FE1D3A80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6BFBF9-C54E-4674-B52F-27F7C4B54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E269C2-AF56-4F12-946D-B7095BA40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56CC-8A82-44B9-BAF9-9830D22CC956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44B2AD-0B3E-4A23-BAF9-96F7974A3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60869A-7EC7-4A76-962D-5B3708797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6A89-7E61-4A02-9A38-E6EAF9A45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621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E51B8-418A-436A-8A3A-22D475E0B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53E54B-4FDE-49E1-A069-502C154D6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AEA533-656E-43DD-A993-317BDD4E7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828649-4D51-4796-A5AE-0F4333CF19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9F9813-6FA8-496B-9276-A27BE07F55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2607A2-1082-4BA0-A55F-C3DD5EAA2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56CC-8A82-44B9-BAF9-9830D22CC956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52704D-69CB-427F-B25E-91DACAD73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7AAEDC-1841-4C99-85D1-F3D9602A1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6A89-7E61-4A02-9A38-E6EAF9A45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637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2BED3-218F-4F89-9081-C093F84D4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D18F0-0A9D-4657-B003-874D0D7ED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56CC-8A82-44B9-BAF9-9830D22CC956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40CF02-3A3E-49BD-A660-7D418F3C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3233A7-7E42-4413-8234-2BC16D926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6A89-7E61-4A02-9A38-E6EAF9A45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605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29DA4-90F9-4930-8433-791387E0A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56CC-8A82-44B9-BAF9-9830D22CC956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A1F800-5349-4A23-8451-2DCBD895D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87F52D-62D7-4ADE-B7B5-537D0B23F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6A89-7E61-4A02-9A38-E6EAF9A45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68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36DBD-A7C6-4FD0-B321-5177EEB67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A7906-5C8F-4246-9E22-33A3DDECA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2A92FC-9ABF-4519-A9DF-ACD513EF80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0ABAE7-C1C1-4891-AE3C-AE6EE4B3C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56CC-8A82-44B9-BAF9-9830D22CC956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314C3F-9A8E-40F2-B161-CD19698A1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DF7DDA-0987-481C-8CE5-DEDE5C7F5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6A89-7E61-4A02-9A38-E6EAF9A45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47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91C92-79C0-427E-AE9D-C658D9D43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EEC84B-2871-4E68-8CAE-754CAE9AB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A7D672-4D40-41CC-8F29-06D0870E1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FD4C7-58F3-4F8A-8977-9ED5A5F42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56CC-8A82-44B9-BAF9-9830D22CC956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EE9022-C4AA-4195-869A-EE11097E3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C746D2-5A17-4954-BAFB-78CAD70D7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6A89-7E61-4A02-9A38-E6EAF9A45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803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BDDFDA-4ABC-406A-A465-2F8B1D79B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BEBB90-B395-4507-B0E0-30BADA646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65CA1-FDBE-4D82-B649-9EB7AA17A8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656CC-8A82-44B9-BAF9-9830D22CC956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4EFE4-703E-4B3D-81D6-6287FB7BB3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AF1BB-D613-47C2-A753-899DE552F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96A89-7E61-4A02-9A38-E6EAF9A45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730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>
            <a:extLst>
              <a:ext uri="{FF2B5EF4-FFF2-40B4-BE49-F238E27FC236}">
                <a16:creationId xmlns:a16="http://schemas.microsoft.com/office/drawing/2014/main" id="{B92B4F7B-A5DC-467E-ACD9-A2850DFBD5AE}"/>
              </a:ext>
            </a:extLst>
          </p:cNvPr>
          <p:cNvSpPr/>
          <p:nvPr/>
        </p:nvSpPr>
        <p:spPr>
          <a:xfrm>
            <a:off x="5663682" y="1259633"/>
            <a:ext cx="1129004" cy="914400"/>
          </a:xfrm>
          <a:prstGeom prst="cloud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DA832C0A-2FCD-4BD2-9CF0-B82B98D06207}"/>
              </a:ext>
            </a:extLst>
          </p:cNvPr>
          <p:cNvSpPr/>
          <p:nvPr/>
        </p:nvSpPr>
        <p:spPr>
          <a:xfrm>
            <a:off x="5797421" y="3110204"/>
            <a:ext cx="1129004" cy="914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irect Access Storage 6">
            <a:extLst>
              <a:ext uri="{FF2B5EF4-FFF2-40B4-BE49-F238E27FC236}">
                <a16:creationId xmlns:a16="http://schemas.microsoft.com/office/drawing/2014/main" id="{A57CD15A-FDD6-450D-8C57-0F8ED8566449}"/>
              </a:ext>
            </a:extLst>
          </p:cNvPr>
          <p:cNvSpPr/>
          <p:nvPr/>
        </p:nvSpPr>
        <p:spPr>
          <a:xfrm>
            <a:off x="3591894" y="2416629"/>
            <a:ext cx="1076523" cy="807098"/>
          </a:xfrm>
          <a:prstGeom prst="flowChartMagneticDrum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Laptop with solid fill">
            <a:extLst>
              <a:ext uri="{FF2B5EF4-FFF2-40B4-BE49-F238E27FC236}">
                <a16:creationId xmlns:a16="http://schemas.microsoft.com/office/drawing/2014/main" id="{D50F98BA-9DA6-4889-9ABE-F25ABBB9B7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02702" y="2362978"/>
            <a:ext cx="914400" cy="9144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5CAFF6A-2D9B-4396-8952-E006B67EDBC4}"/>
              </a:ext>
            </a:extLst>
          </p:cNvPr>
          <p:cNvCxnSpPr>
            <a:endCxn id="4" idx="2"/>
          </p:cNvCxnSpPr>
          <p:nvPr/>
        </p:nvCxnSpPr>
        <p:spPr>
          <a:xfrm flipV="1">
            <a:off x="4590661" y="1716833"/>
            <a:ext cx="1076523" cy="6997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1C1C836-172E-46BD-BDC3-7306C8D12BAF}"/>
              </a:ext>
            </a:extLst>
          </p:cNvPr>
          <p:cNvCxnSpPr/>
          <p:nvPr/>
        </p:nvCxnSpPr>
        <p:spPr>
          <a:xfrm>
            <a:off x="4590661" y="3223727"/>
            <a:ext cx="1206760" cy="5271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C87E05D-3B06-4851-A518-56B6EE9FA108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317102" y="2820178"/>
            <a:ext cx="123786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52DCF3E-E5D8-4F26-BDB4-6BDA7FFF153D}"/>
              </a:ext>
            </a:extLst>
          </p:cNvPr>
          <p:cNvSpPr txBox="1"/>
          <p:nvPr/>
        </p:nvSpPr>
        <p:spPr>
          <a:xfrm>
            <a:off x="5943600" y="1532167"/>
            <a:ext cx="796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AWS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DD3B96-329E-4355-9648-6A00AF801C80}"/>
              </a:ext>
            </a:extLst>
          </p:cNvPr>
          <p:cNvSpPr txBox="1"/>
          <p:nvPr/>
        </p:nvSpPr>
        <p:spPr>
          <a:xfrm>
            <a:off x="5996278" y="3382738"/>
            <a:ext cx="796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GCP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58AEAC-FB4C-490D-8CDF-9EA6C423E012}"/>
              </a:ext>
            </a:extLst>
          </p:cNvPr>
          <p:cNvSpPr txBox="1"/>
          <p:nvPr/>
        </p:nvSpPr>
        <p:spPr>
          <a:xfrm>
            <a:off x="4204604" y="1716833"/>
            <a:ext cx="107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BGP/</a:t>
            </a:r>
            <a:r>
              <a:rPr lang="en-US" sz="1600" dirty="0" err="1"/>
              <a:t>IPSec</a:t>
            </a:r>
            <a:endParaRPr 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491245-C5D0-45BB-8030-733D8882E777}"/>
              </a:ext>
            </a:extLst>
          </p:cNvPr>
          <p:cNvSpPr txBox="1"/>
          <p:nvPr/>
        </p:nvSpPr>
        <p:spPr>
          <a:xfrm>
            <a:off x="4204604" y="3579845"/>
            <a:ext cx="107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BGP/</a:t>
            </a:r>
            <a:r>
              <a:rPr lang="en-US" sz="1600" dirty="0" err="1"/>
              <a:t>IPSec</a:t>
            </a:r>
            <a:endParaRPr 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BB1162C-7E04-4B6F-9FE4-37071E9ABF2C}"/>
              </a:ext>
            </a:extLst>
          </p:cNvPr>
          <p:cNvSpPr txBox="1"/>
          <p:nvPr/>
        </p:nvSpPr>
        <p:spPr>
          <a:xfrm>
            <a:off x="3554963" y="2589345"/>
            <a:ext cx="973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Cloud Gateway</a:t>
            </a:r>
          </a:p>
        </p:txBody>
      </p:sp>
      <p:sp>
        <p:nvSpPr>
          <p:cNvPr id="29" name="Diamond 28">
            <a:extLst>
              <a:ext uri="{FF2B5EF4-FFF2-40B4-BE49-F238E27FC236}">
                <a16:creationId xmlns:a16="http://schemas.microsoft.com/office/drawing/2014/main" id="{A6EB52BF-ECC5-485E-AF2C-7EBEBDA65638}"/>
              </a:ext>
            </a:extLst>
          </p:cNvPr>
          <p:cNvSpPr/>
          <p:nvPr/>
        </p:nvSpPr>
        <p:spPr>
          <a:xfrm>
            <a:off x="2385060" y="510540"/>
            <a:ext cx="1409700" cy="892087"/>
          </a:xfrm>
          <a:prstGeom prst="diamond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9419F33-9942-4358-A082-55481AA2ADFF}"/>
              </a:ext>
            </a:extLst>
          </p:cNvPr>
          <p:cNvSpPr txBox="1"/>
          <p:nvPr/>
        </p:nvSpPr>
        <p:spPr>
          <a:xfrm>
            <a:off x="2680803" y="725750"/>
            <a:ext cx="818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DNS: AWS IP, GCP IP</a:t>
            </a:r>
          </a:p>
        </p:txBody>
      </p:sp>
    </p:spTree>
    <p:extLst>
      <p:ext uri="{BB962C8B-B14F-4D97-AF65-F5344CB8AC3E}">
        <p14:creationId xmlns:p14="http://schemas.microsoft.com/office/powerpoint/2010/main" val="2474792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Gopakumar Gopakumar</dc:creator>
  <cp:lastModifiedBy>Gopakumar Gopakumar</cp:lastModifiedBy>
  <cp:revision>1</cp:revision>
  <dcterms:created xsi:type="dcterms:W3CDTF">2021-07-15T18:45:30Z</dcterms:created>
  <dcterms:modified xsi:type="dcterms:W3CDTF">2021-07-15T18:58:05Z</dcterms:modified>
</cp:coreProperties>
</file>