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0E50-D535-47C3-BBEC-2A47F5B82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DAD78-A2CC-4902-A401-921825660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7692-5E6B-48A8-97FC-6F5362F1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FB1D-C65F-4607-A490-677A5368B46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D21E1-9795-4167-9232-A5A67E05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13D6-F8FD-4794-91A2-0F5E08A1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E6F-90C1-4132-A0F6-25133978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7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EE18-FF81-4629-9C4B-41B99BC0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D3D31-1ABA-4877-9EFD-F146779EC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5371C-885A-4505-85BC-1767932E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FB1D-C65F-4607-A490-677A5368B46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792B-3A81-4BA5-AEA9-D1FB59C9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3489-C1A6-4DE9-9746-36247874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E6F-90C1-4132-A0F6-25133978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9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E0D4A-C16D-47BB-AEF1-23A821BC1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27921-86A8-4DDC-8AA6-EDE98D6D7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BCC5-8C39-48E1-9F6F-E0F0CCC7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FB1D-C65F-4607-A490-677A5368B46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D8622-3A25-4735-A7EE-02DBF277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61345-5311-43CB-A707-292162ED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E6F-90C1-4132-A0F6-25133978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0365-F81E-48E4-BD61-BA9EFE4A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5312-B162-48D7-9291-F58B12FC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1B8E2-39A3-4A88-8F81-3A5756B9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FB1D-C65F-4607-A490-677A5368B46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CB4A9-2233-4EC5-8217-93A6BC1E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DB6F8-68A7-4B3F-945C-22BE8E29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E6F-90C1-4132-A0F6-25133978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3F76-3322-4A8B-B823-8FF9974E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E6337-D6BB-4319-9837-58A25374B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07D23-3645-4DF4-A5D0-9A268330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FB1D-C65F-4607-A490-677A5368B46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22305-54C9-41CD-90C0-5A67F2C1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A2417-CC01-4C85-AEA9-182B1AAC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E6F-90C1-4132-A0F6-25133978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4F9F-8CDD-4ADB-95DC-0A7455B0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166E-E836-4598-AD26-5880F986F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D75E8-B1F7-435D-A036-4D145654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BAB5F-25F9-4813-9F69-CEA563DE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FB1D-C65F-4607-A490-677A5368B46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C95F4-CFFE-490B-95A1-094A613F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EFC6-E90D-47E0-AD2B-7D15860D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E6F-90C1-4132-A0F6-25133978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61FB-63C5-486B-BCE3-AF5A3A47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38581-E852-48B9-BBD9-79F1BC7B8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CC30F-B7A4-4996-942C-C494046F5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09A4A-51A1-4D39-B242-C494210EF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8E3D7-1B9C-480E-B393-A75C61D45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60CD6-A501-41A2-8EE2-AFAEA7B4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FB1D-C65F-4607-A490-677A5368B46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54663-188B-49CC-AD23-4E994210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02DAC-60F0-4F10-9BAF-E1C87322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E6F-90C1-4132-A0F6-25133978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3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B3A1-0330-4ED4-B8CC-FEA35BA0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0766F-4348-4011-A30B-925452F5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FB1D-C65F-4607-A490-677A5368B46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236B8-74DB-4499-9F32-061EE5BD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CB66B-7798-4A58-B647-1164DB9A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E6F-90C1-4132-A0F6-25133978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6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79A3E-A224-4AF0-9F7D-5A023CFE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FB1D-C65F-4607-A490-677A5368B46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AB118-B2B6-4AB3-8E42-19A63AB7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F9FFF-C8B2-4863-A07F-9A17A727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E6F-90C1-4132-A0F6-25133978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9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82FD-6372-4570-9399-542A1B85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8F91-5ADE-4E81-A7DD-46EA5DC2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45464-9554-42AA-8CDF-4DEA27DC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F5206-8C40-4870-965D-6E29252B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FB1D-C65F-4607-A490-677A5368B46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D2E53-C884-4430-80C1-606B42E6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EAC08-5AE2-48E4-B68F-6A1E7B8A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E6F-90C1-4132-A0F6-25133978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F9F0-1DD5-4A97-9E0D-EDB62B70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C9DB4-6019-403D-9546-BCB194461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D6584-14E9-48DD-B305-6996E139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D5457-970F-4C32-863F-9EC80601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FB1D-C65F-4607-A490-677A5368B46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9ED8F-0E10-451B-B2FF-75774378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B9918-F3BD-414E-83DD-283E6189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4E6F-90C1-4132-A0F6-25133978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838A0-FE9A-4110-B270-18306873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DDCE0-193D-4AB1-BCA3-618CE34E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0DC9-8530-4B5A-8DE3-66A46BE5A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FFB1D-C65F-4607-A490-677A5368B46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85EB-CA6C-4377-BEC2-948888140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1FAA-1EDD-4350-BE50-53E991ABA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4E6F-90C1-4132-A0F6-25133978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7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rect Access Storage 3">
            <a:extLst>
              <a:ext uri="{FF2B5EF4-FFF2-40B4-BE49-F238E27FC236}">
                <a16:creationId xmlns:a16="http://schemas.microsoft.com/office/drawing/2014/main" id="{3142C9BA-A02E-4C27-A8E0-BE5A2093BD24}"/>
              </a:ext>
            </a:extLst>
          </p:cNvPr>
          <p:cNvSpPr/>
          <p:nvPr/>
        </p:nvSpPr>
        <p:spPr>
          <a:xfrm>
            <a:off x="3474720" y="2603863"/>
            <a:ext cx="1149531" cy="96665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A3041872-C759-4D4F-9C81-4B6647F43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93" y="262998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445AB6-41A7-40B6-91F3-0F060BDC2D12}"/>
              </a:ext>
            </a:extLst>
          </p:cNvPr>
          <p:cNvSpPr/>
          <p:nvPr/>
        </p:nvSpPr>
        <p:spPr>
          <a:xfrm>
            <a:off x="6801393" y="357051"/>
            <a:ext cx="3081515" cy="2413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6254B-FDE8-4E92-A5AA-D43052FD0CF1}"/>
              </a:ext>
            </a:extLst>
          </p:cNvPr>
          <p:cNvSpPr/>
          <p:nvPr/>
        </p:nvSpPr>
        <p:spPr>
          <a:xfrm>
            <a:off x="6801392" y="3779124"/>
            <a:ext cx="3081515" cy="2413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81AEBF-A24F-448A-BC8C-C80C28E42317}"/>
              </a:ext>
            </a:extLst>
          </p:cNvPr>
          <p:cNvSpPr/>
          <p:nvPr/>
        </p:nvSpPr>
        <p:spPr>
          <a:xfrm>
            <a:off x="7065818" y="1308529"/>
            <a:ext cx="868217" cy="76041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0D324C-D82F-4792-B012-E4979346EE9E}"/>
              </a:ext>
            </a:extLst>
          </p:cNvPr>
          <p:cNvSpPr/>
          <p:nvPr/>
        </p:nvSpPr>
        <p:spPr>
          <a:xfrm>
            <a:off x="7065818" y="4704343"/>
            <a:ext cx="868217" cy="7081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1533FB-6F23-4F6C-A507-02582056525E}"/>
              </a:ext>
            </a:extLst>
          </p:cNvPr>
          <p:cNvSpPr/>
          <p:nvPr/>
        </p:nvSpPr>
        <p:spPr>
          <a:xfrm>
            <a:off x="8571345" y="628073"/>
            <a:ext cx="729673" cy="6804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5A7DE3-CAAD-4BF6-BDD5-C6216993ACFD}"/>
              </a:ext>
            </a:extLst>
          </p:cNvPr>
          <p:cNvSpPr/>
          <p:nvPr/>
        </p:nvSpPr>
        <p:spPr>
          <a:xfrm>
            <a:off x="8571345" y="4124037"/>
            <a:ext cx="729673" cy="6804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21498D-88C1-4053-ABA3-CC735A24AA65}"/>
              </a:ext>
            </a:extLst>
          </p:cNvPr>
          <p:cNvSpPr/>
          <p:nvPr/>
        </p:nvSpPr>
        <p:spPr>
          <a:xfrm>
            <a:off x="8571345" y="1728717"/>
            <a:ext cx="729673" cy="6804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A4F88D-0F52-4304-B98E-8CE086DB0F07}"/>
              </a:ext>
            </a:extLst>
          </p:cNvPr>
          <p:cNvSpPr/>
          <p:nvPr/>
        </p:nvSpPr>
        <p:spPr>
          <a:xfrm>
            <a:off x="8571345" y="5287819"/>
            <a:ext cx="729673" cy="6804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2EFCC0-1BF8-49B1-8DF2-FECA53B99321}"/>
              </a:ext>
            </a:extLst>
          </p:cNvPr>
          <p:cNvCxnSpPr>
            <a:stCxn id="10" idx="2"/>
          </p:cNvCxnSpPr>
          <p:nvPr/>
        </p:nvCxnSpPr>
        <p:spPr>
          <a:xfrm flipH="1">
            <a:off x="4624251" y="1688737"/>
            <a:ext cx="2441567" cy="126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38D99A-E687-4A9B-BA88-F2570CA66CFB}"/>
              </a:ext>
            </a:extLst>
          </p:cNvPr>
          <p:cNvCxnSpPr>
            <a:stCxn id="11" idx="2"/>
            <a:endCxn id="4" idx="4"/>
          </p:cNvCxnSpPr>
          <p:nvPr/>
        </p:nvCxnSpPr>
        <p:spPr>
          <a:xfrm flipH="1" flipV="1">
            <a:off x="4624251" y="3087189"/>
            <a:ext cx="2441567" cy="197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CAFA1D-9127-41C2-8845-F5452FD081C5}"/>
              </a:ext>
            </a:extLst>
          </p:cNvPr>
          <p:cNvCxnSpPr>
            <a:stCxn id="10" idx="6"/>
            <a:endCxn id="12" idx="1"/>
          </p:cNvCxnSpPr>
          <p:nvPr/>
        </p:nvCxnSpPr>
        <p:spPr>
          <a:xfrm flipV="1">
            <a:off x="7934035" y="968301"/>
            <a:ext cx="637310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A4AF81-976B-4F66-A10D-9FB068746B17}"/>
              </a:ext>
            </a:extLst>
          </p:cNvPr>
          <p:cNvCxnSpPr>
            <a:stCxn id="10" idx="6"/>
            <a:endCxn id="14" idx="1"/>
          </p:cNvCxnSpPr>
          <p:nvPr/>
        </p:nvCxnSpPr>
        <p:spPr>
          <a:xfrm>
            <a:off x="7934035" y="1688737"/>
            <a:ext cx="637310" cy="38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893005-E2CA-4B8E-A421-15077F56FC0B}"/>
              </a:ext>
            </a:extLst>
          </p:cNvPr>
          <p:cNvCxnSpPr>
            <a:stCxn id="11" idx="6"/>
            <a:endCxn id="13" idx="1"/>
          </p:cNvCxnSpPr>
          <p:nvPr/>
        </p:nvCxnSpPr>
        <p:spPr>
          <a:xfrm flipV="1">
            <a:off x="7934035" y="4464265"/>
            <a:ext cx="637310" cy="59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894BCD-8337-4F27-88CD-E7F04D856352}"/>
              </a:ext>
            </a:extLst>
          </p:cNvPr>
          <p:cNvCxnSpPr>
            <a:stCxn id="11" idx="6"/>
            <a:endCxn id="15" idx="1"/>
          </p:cNvCxnSpPr>
          <p:nvPr/>
        </p:nvCxnSpPr>
        <p:spPr>
          <a:xfrm>
            <a:off x="7934035" y="5058426"/>
            <a:ext cx="637310" cy="56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019D334-9281-484B-A9E9-0415A644DB71}"/>
              </a:ext>
            </a:extLst>
          </p:cNvPr>
          <p:cNvSpPr/>
          <p:nvPr/>
        </p:nvSpPr>
        <p:spPr>
          <a:xfrm>
            <a:off x="3483164" y="4464265"/>
            <a:ext cx="1149531" cy="96665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3670AD62-F1F0-487B-B67E-B60775511053}"/>
              </a:ext>
            </a:extLst>
          </p:cNvPr>
          <p:cNvSpPr/>
          <p:nvPr/>
        </p:nvSpPr>
        <p:spPr>
          <a:xfrm>
            <a:off x="3483164" y="656309"/>
            <a:ext cx="1149531" cy="96665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53C73A-0A4F-4588-B4F6-30B7BD4D3B8A}"/>
              </a:ext>
            </a:extLst>
          </p:cNvPr>
          <p:cNvCxnSpPr>
            <a:stCxn id="10" idx="2"/>
            <a:endCxn id="29" idx="4"/>
          </p:cNvCxnSpPr>
          <p:nvPr/>
        </p:nvCxnSpPr>
        <p:spPr>
          <a:xfrm flipH="1" flipV="1">
            <a:off x="4632695" y="1139635"/>
            <a:ext cx="2433123" cy="54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152C74-9314-4DEC-8ECE-FF2E739580BB}"/>
              </a:ext>
            </a:extLst>
          </p:cNvPr>
          <p:cNvCxnSpPr>
            <a:stCxn id="11" idx="2"/>
            <a:endCxn id="28" idx="4"/>
          </p:cNvCxnSpPr>
          <p:nvPr/>
        </p:nvCxnSpPr>
        <p:spPr>
          <a:xfrm flipH="1" flipV="1">
            <a:off x="4632695" y="4947591"/>
            <a:ext cx="2433123" cy="11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6B1DBF-B2E3-4465-AB3A-90C3798E061C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969193" y="3087188"/>
            <a:ext cx="1505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C6BB0A5-4AD7-473A-98D5-101C806546DD}"/>
              </a:ext>
            </a:extLst>
          </p:cNvPr>
          <p:cNvSpPr txBox="1"/>
          <p:nvPr/>
        </p:nvSpPr>
        <p:spPr>
          <a:xfrm>
            <a:off x="3496622" y="968301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Gateway1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750431-FB0E-4B90-BA43-F37777F597AC}"/>
              </a:ext>
            </a:extLst>
          </p:cNvPr>
          <p:cNvSpPr txBox="1"/>
          <p:nvPr/>
        </p:nvSpPr>
        <p:spPr>
          <a:xfrm>
            <a:off x="3483164" y="2968434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Gateway2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BDE708-DB71-4E52-AA06-14724277CA19}"/>
              </a:ext>
            </a:extLst>
          </p:cNvPr>
          <p:cNvSpPr txBox="1"/>
          <p:nvPr/>
        </p:nvSpPr>
        <p:spPr>
          <a:xfrm>
            <a:off x="3496622" y="4864508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Gateway3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73E35F-0D3E-482B-897C-91EC3257CA09}"/>
              </a:ext>
            </a:extLst>
          </p:cNvPr>
          <p:cNvSpPr txBox="1"/>
          <p:nvPr/>
        </p:nvSpPr>
        <p:spPr>
          <a:xfrm>
            <a:off x="7074262" y="1554811"/>
            <a:ext cx="946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419ABE-AF36-415D-BDF9-2F0BDE1DC5DA}"/>
              </a:ext>
            </a:extLst>
          </p:cNvPr>
          <p:cNvSpPr txBox="1"/>
          <p:nvPr/>
        </p:nvSpPr>
        <p:spPr>
          <a:xfrm>
            <a:off x="7074262" y="4919925"/>
            <a:ext cx="946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FB7071-7160-4CFE-BC91-97A22B73F5C9}"/>
              </a:ext>
            </a:extLst>
          </p:cNvPr>
          <p:cNvSpPr txBox="1"/>
          <p:nvPr/>
        </p:nvSpPr>
        <p:spPr>
          <a:xfrm>
            <a:off x="8663708" y="829801"/>
            <a:ext cx="63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App-X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22585C-C5FA-4654-AFFA-017977AC26AF}"/>
              </a:ext>
            </a:extLst>
          </p:cNvPr>
          <p:cNvSpPr txBox="1"/>
          <p:nvPr/>
        </p:nvSpPr>
        <p:spPr>
          <a:xfrm>
            <a:off x="8663708" y="1930288"/>
            <a:ext cx="63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App-Y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E55577-1DC6-440F-8B25-6E931E23C302}"/>
              </a:ext>
            </a:extLst>
          </p:cNvPr>
          <p:cNvSpPr txBox="1"/>
          <p:nvPr/>
        </p:nvSpPr>
        <p:spPr>
          <a:xfrm>
            <a:off x="8663708" y="4325765"/>
            <a:ext cx="63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App-X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FC520-B051-45E9-9243-58E67426C163}"/>
              </a:ext>
            </a:extLst>
          </p:cNvPr>
          <p:cNvSpPr txBox="1"/>
          <p:nvPr/>
        </p:nvSpPr>
        <p:spPr>
          <a:xfrm>
            <a:off x="8635999" y="5472479"/>
            <a:ext cx="63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App-Y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AE5FD58-7A7F-4FD1-A26F-EDEBE9A0F9B4}"/>
              </a:ext>
            </a:extLst>
          </p:cNvPr>
          <p:cNvSpPr/>
          <p:nvPr/>
        </p:nvSpPr>
        <p:spPr>
          <a:xfrm>
            <a:off x="8285019" y="443345"/>
            <a:ext cx="1339272" cy="2186643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B1585A-453B-4943-9A40-E349081062EC}"/>
              </a:ext>
            </a:extLst>
          </p:cNvPr>
          <p:cNvSpPr/>
          <p:nvPr/>
        </p:nvSpPr>
        <p:spPr>
          <a:xfrm>
            <a:off x="8285018" y="3965102"/>
            <a:ext cx="1339272" cy="2186643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EEB7AC-2CAB-4B3E-8A03-9E8467778EB3}"/>
              </a:ext>
            </a:extLst>
          </p:cNvPr>
          <p:cNvSpPr txBox="1"/>
          <p:nvPr/>
        </p:nvSpPr>
        <p:spPr>
          <a:xfrm>
            <a:off x="9711460" y="244701"/>
            <a:ext cx="1057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 Group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164563-00CD-4646-9733-BD06F521C2DE}"/>
              </a:ext>
            </a:extLst>
          </p:cNvPr>
          <p:cNvSpPr txBox="1"/>
          <p:nvPr/>
        </p:nvSpPr>
        <p:spPr>
          <a:xfrm>
            <a:off x="9624290" y="3583985"/>
            <a:ext cx="1057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 Group</a:t>
            </a:r>
          </a:p>
        </p:txBody>
      </p:sp>
      <p:sp>
        <p:nvSpPr>
          <p:cNvPr id="56" name="Thought Bubble: Cloud 55">
            <a:extLst>
              <a:ext uri="{FF2B5EF4-FFF2-40B4-BE49-F238E27FC236}">
                <a16:creationId xmlns:a16="http://schemas.microsoft.com/office/drawing/2014/main" id="{7EC4058C-396A-4552-A46F-FA7681660A86}"/>
              </a:ext>
            </a:extLst>
          </p:cNvPr>
          <p:cNvSpPr/>
          <p:nvPr/>
        </p:nvSpPr>
        <p:spPr>
          <a:xfrm>
            <a:off x="9789388" y="3415520"/>
            <a:ext cx="727366" cy="532067"/>
          </a:xfrm>
          <a:prstGeom prst="cloudCallout">
            <a:avLst>
              <a:gd name="adj1" fmla="val -104037"/>
              <a:gd name="adj2" fmla="val 90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hought Bubble: Cloud 56">
            <a:extLst>
              <a:ext uri="{FF2B5EF4-FFF2-40B4-BE49-F238E27FC236}">
                <a16:creationId xmlns:a16="http://schemas.microsoft.com/office/drawing/2014/main" id="{D932E77D-C437-452B-9D6A-D745FF8C1256}"/>
              </a:ext>
            </a:extLst>
          </p:cNvPr>
          <p:cNvSpPr/>
          <p:nvPr/>
        </p:nvSpPr>
        <p:spPr>
          <a:xfrm>
            <a:off x="9870209" y="124242"/>
            <a:ext cx="727366" cy="532067"/>
          </a:xfrm>
          <a:prstGeom prst="cloudCallout">
            <a:avLst>
              <a:gd name="adj1" fmla="val -104037"/>
              <a:gd name="adj2" fmla="val 90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B5D948-E834-4FA2-BC4D-5A9E6D8D5BB2}"/>
              </a:ext>
            </a:extLst>
          </p:cNvPr>
          <p:cNvSpPr txBox="1"/>
          <p:nvPr/>
        </p:nvSpPr>
        <p:spPr>
          <a:xfrm>
            <a:off x="6899564" y="489527"/>
            <a:ext cx="86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DC 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65E8E3-E7ED-4BCF-9D8B-8AB97C779697}"/>
              </a:ext>
            </a:extLst>
          </p:cNvPr>
          <p:cNvSpPr txBox="1"/>
          <p:nvPr/>
        </p:nvSpPr>
        <p:spPr>
          <a:xfrm>
            <a:off x="6895736" y="3889486"/>
            <a:ext cx="86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DC B</a:t>
            </a:r>
          </a:p>
        </p:txBody>
      </p: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24DDBFE6-E09E-44FB-A992-5828105B030C}"/>
              </a:ext>
            </a:extLst>
          </p:cNvPr>
          <p:cNvSpPr/>
          <p:nvPr/>
        </p:nvSpPr>
        <p:spPr>
          <a:xfrm>
            <a:off x="1377409" y="251344"/>
            <a:ext cx="1066267" cy="7169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8E83C7-0237-4D06-8217-F22E9FE671F4}"/>
              </a:ext>
            </a:extLst>
          </p:cNvPr>
          <p:cNvSpPr txBox="1"/>
          <p:nvPr/>
        </p:nvSpPr>
        <p:spPr>
          <a:xfrm>
            <a:off x="1499836" y="581860"/>
            <a:ext cx="84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controller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060D92-DBBC-493A-A78F-514B95365D96}"/>
              </a:ext>
            </a:extLst>
          </p:cNvPr>
          <p:cNvCxnSpPr>
            <a:stCxn id="60" idx="4"/>
            <a:endCxn id="38" idx="1"/>
          </p:cNvCxnSpPr>
          <p:nvPr/>
        </p:nvCxnSpPr>
        <p:spPr>
          <a:xfrm>
            <a:off x="2443676" y="609821"/>
            <a:ext cx="1052946" cy="496980"/>
          </a:xfrm>
          <a:prstGeom prst="straightConnector1">
            <a:avLst/>
          </a:prstGeom>
          <a:ln w="3175">
            <a:solidFill>
              <a:schemeClr val="accent4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0069E48-E62F-45F8-88B5-749B985389B2}"/>
              </a:ext>
            </a:extLst>
          </p:cNvPr>
          <p:cNvCxnSpPr>
            <a:stCxn id="60" idx="4"/>
            <a:endCxn id="4" idx="0"/>
          </p:cNvCxnSpPr>
          <p:nvPr/>
        </p:nvCxnSpPr>
        <p:spPr>
          <a:xfrm>
            <a:off x="2443676" y="609821"/>
            <a:ext cx="1605810" cy="1994042"/>
          </a:xfrm>
          <a:prstGeom prst="straightConnector1">
            <a:avLst/>
          </a:prstGeom>
          <a:ln w="3175">
            <a:solidFill>
              <a:schemeClr val="accent4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D412DC2-47A9-4BAD-8D3B-4D7FD42CB02C}"/>
              </a:ext>
            </a:extLst>
          </p:cNvPr>
          <p:cNvCxnSpPr>
            <a:stCxn id="60" idx="4"/>
            <a:endCxn id="28" idx="0"/>
          </p:cNvCxnSpPr>
          <p:nvPr/>
        </p:nvCxnSpPr>
        <p:spPr>
          <a:xfrm>
            <a:off x="2443676" y="609821"/>
            <a:ext cx="1614254" cy="3854444"/>
          </a:xfrm>
          <a:prstGeom prst="straightConnector1">
            <a:avLst/>
          </a:prstGeom>
          <a:ln w="3175">
            <a:solidFill>
              <a:schemeClr val="accent4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2F6347-DF79-4E59-8CF7-6C6790F9EDF7}"/>
              </a:ext>
            </a:extLst>
          </p:cNvPr>
          <p:cNvCxnSpPr>
            <a:stCxn id="60" idx="3"/>
            <a:endCxn id="6" idx="0"/>
          </p:cNvCxnSpPr>
          <p:nvPr/>
        </p:nvCxnSpPr>
        <p:spPr>
          <a:xfrm flipH="1">
            <a:off x="1511993" y="968297"/>
            <a:ext cx="398550" cy="1661691"/>
          </a:xfrm>
          <a:prstGeom prst="straightConnector1">
            <a:avLst/>
          </a:prstGeom>
          <a:ln w="3175">
            <a:solidFill>
              <a:schemeClr val="accent4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10CB9F-B398-404E-8D21-CADD3D3EE6E1}"/>
              </a:ext>
            </a:extLst>
          </p:cNvPr>
          <p:cNvSpPr txBox="1"/>
          <p:nvPr/>
        </p:nvSpPr>
        <p:spPr>
          <a:xfrm>
            <a:off x="975625" y="3429000"/>
            <a:ext cx="108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293534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Gopakumar Gopakumar</dc:creator>
  <cp:lastModifiedBy>Gopakumar Gopakumar</cp:lastModifiedBy>
  <cp:revision>4</cp:revision>
  <dcterms:created xsi:type="dcterms:W3CDTF">2021-07-16T11:59:50Z</dcterms:created>
  <dcterms:modified xsi:type="dcterms:W3CDTF">2021-07-16T12:30:54Z</dcterms:modified>
</cp:coreProperties>
</file>