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sldIdLst>
    <p:sldId id="339" r:id="rId4"/>
    <p:sldId id="340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83" d="100"/>
          <a:sy n="83" d="100"/>
        </p:scale>
        <p:origin x="691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fb0fae28-908b-465d-9410-e2fa3ac0cdc6/view?access_token=f8bc798a4cefa648a21982cdc5153c38084b0bfb407cfb81c299aa0c0b740b5f&amp;context=w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b="1" dirty="0"/>
              <a:t>Project </a:t>
            </a:r>
            <a:r>
              <a:rPr lang="en-IN" sz="4400" b="1" dirty="0" smtClean="0"/>
              <a:t>pitch</a:t>
            </a:r>
            <a:endParaRPr lang="en-IN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323528" y="1303901"/>
            <a:ext cx="115731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cs typeface="Arial" pitchFamily="34" charset="0"/>
              </a:rPr>
              <a:t>Matching Job Description to Designation</a:t>
            </a:r>
          </a:p>
          <a:p>
            <a:endParaRPr lang="en-US" altLang="ko-KR" sz="1600" dirty="0" smtClean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Dataset containing Designation and Job description from </a:t>
            </a:r>
            <a:r>
              <a:rPr lang="en-US" altLang="ko-KR" sz="1600" dirty="0" err="1" smtClean="0">
                <a:cs typeface="Arial" pitchFamily="34" charset="0"/>
              </a:rPr>
              <a:t>Linkedin</a:t>
            </a:r>
            <a:r>
              <a:rPr lang="en-US" altLang="ko-KR" sz="1600" dirty="0" smtClean="0">
                <a:cs typeface="Arial" pitchFamily="34" charset="0"/>
              </a:rPr>
              <a:t>. 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Sorting JD based on Designation will make the search and Grouping easy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Job complexity can also be found out if along with job description, other data is provided as in responsibility, work load etc.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Same method can be used to match mentor/alumni to student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70:30 data split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Model f1_micro_score for the model output: </a:t>
            </a:r>
            <a:r>
              <a:rPr lang="en-US" altLang="ko-KR" sz="1600" dirty="0">
                <a:cs typeface="Arial" pitchFamily="34" charset="0"/>
              </a:rPr>
              <a:t>0.8043478260869565</a:t>
            </a:r>
            <a:endParaRPr lang="en-US" altLang="ko-KR" sz="1600" dirty="0" smtClean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instruction = """Find job name from the job description. Select from the following </a:t>
            </a:r>
            <a:r>
              <a:rPr lang="en-US" altLang="ko-KR" sz="1600" dirty="0" err="1">
                <a:cs typeface="Arial" pitchFamily="34" charset="0"/>
              </a:rPr>
              <a:t>options:Data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Analyst,Azure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Data </a:t>
            </a:r>
            <a:r>
              <a:rPr lang="en-US" altLang="ko-KR" sz="1600" dirty="0" err="1" smtClean="0">
                <a:cs typeface="Arial" pitchFamily="34" charset="0"/>
              </a:rPr>
              <a:t>Engineer,Azure</a:t>
            </a: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>
                <a:cs typeface="Arial" pitchFamily="34" charset="0"/>
              </a:rPr>
              <a:t>data Engineer</a:t>
            </a:r>
            <a:r>
              <a:rPr lang="en-US" altLang="ko-KR" sz="1600" dirty="0" smtClean="0">
                <a:cs typeface="Arial" pitchFamily="34" charset="0"/>
              </a:rPr>
              <a:t>, </a:t>
            </a:r>
            <a:r>
              <a:rPr lang="en-US" altLang="ko-KR" sz="1600" dirty="0" err="1" smtClean="0">
                <a:cs typeface="Arial" pitchFamily="34" charset="0"/>
              </a:rPr>
              <a:t>Bigdata</a:t>
            </a: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Developer,Azure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engineer,Big</a:t>
            </a:r>
            <a:r>
              <a:rPr lang="en-US" altLang="ko-KR" sz="1600" dirty="0">
                <a:cs typeface="Arial" pitchFamily="34" charset="0"/>
              </a:rPr>
              <a:t> Data  Engineer \n</a:t>
            </a:r>
          </a:p>
          <a:p>
            <a:r>
              <a:rPr lang="en-US" altLang="ko-KR" sz="1600" dirty="0" smtClean="0">
                <a:cs typeface="Arial" pitchFamily="34" charset="0"/>
              </a:rPr>
              <a:t>comment</a:t>
            </a:r>
            <a:r>
              <a:rPr lang="en-US" altLang="ko-KR" sz="1600">
                <a:cs typeface="Arial" pitchFamily="34" charset="0"/>
              </a:rPr>
              <a:t>: </a:t>
            </a:r>
            <a:r>
              <a:rPr lang="en-US" altLang="ko-KR" sz="1600" smtClean="0">
                <a:cs typeface="Arial" pitchFamily="34" charset="0"/>
              </a:rPr>
              <a:t>analyze </a:t>
            </a:r>
            <a:r>
              <a:rPr lang="en-US" altLang="ko-KR" sz="1600" dirty="0">
                <a:cs typeface="Arial" pitchFamily="34" charset="0"/>
              </a:rPr>
              <a:t>huge dataset for big data\n</a:t>
            </a:r>
          </a:p>
          <a:p>
            <a:r>
              <a:rPr lang="en-US" altLang="ko-KR" sz="1600" dirty="0" err="1" smtClean="0">
                <a:cs typeface="Arial" pitchFamily="34" charset="0"/>
              </a:rPr>
              <a:t>job:Big</a:t>
            </a: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>
                <a:cs typeface="Arial" pitchFamily="34" charset="0"/>
              </a:rPr>
              <a:t>Data Engineer\n"""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6" y="4975133"/>
            <a:ext cx="10871200" cy="1200329"/>
          </a:xfrm>
          <a:prstGeom prst="rect">
            <a:avLst/>
          </a:prstGeom>
          <a:solidFill>
            <a:srgbClr val="E7E5E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Designation: Azure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Data Engineer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Job Description : About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the job Tech Stack: ADF,SQL, SSIS (ADF with SQL experience is mandatory) Required : 4+ years total experience with 2+ years’ relevant experience in SQL,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ADF.Experience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in SSIS is preferred. Experience : 4-6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yearsLocation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: Any UST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LocationsNotice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: up to 45 days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76362" y="49751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5"/>
                </a:solidFill>
                <a:cs typeface="Arial" pitchFamily="34" charset="0"/>
              </a:rPr>
              <a:t>Sample Data</a:t>
            </a:r>
            <a:endParaRPr lang="en-IN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6" y="630726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Notebook : </a:t>
            </a:r>
            <a:r>
              <a:rPr lang="en-IN" sz="1200" dirty="0" smtClean="0">
                <a:hlinkClick r:id="rId2"/>
              </a:rPr>
              <a:t>https</a:t>
            </a:r>
            <a:r>
              <a:rPr lang="en-IN" sz="1200" dirty="0">
                <a:hlinkClick r:id="rId2"/>
              </a:rPr>
              <a:t>://</a:t>
            </a:r>
            <a:r>
              <a:rPr lang="en-IN" sz="1200" dirty="0" smtClean="0">
                <a:hlinkClick r:id="rId2"/>
              </a:rPr>
              <a:t>dataplatform.cloud.ibm.com/analytics/notebooks/v2/fb0fae28-908b-465d-9410-e2fa3ac0cdc6/view?access_token=f8bc798a4cefa648a21982cdc5153c38084b0bfb407cfb81c299aa0c0b740b5f&amp;context=wx</a:t>
            </a:r>
            <a:endParaRPr lang="en-IN" sz="1200" dirty="0" smtClean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321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b="1" dirty="0"/>
              <a:t>Product-specific performance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425127" y="1018627"/>
            <a:ext cx="11573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platform Benefit: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4 lines of code giving more than 80% accuracy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Loading Model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Loading -&gt; Cleaning -&gt; Splitting Data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Input Instruction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Passing Through </a:t>
            </a:r>
            <a:r>
              <a:rPr lang="en-US" altLang="ko-KR" sz="1600" dirty="0" smtClean="0">
                <a:cs typeface="Arial" pitchFamily="34" charset="0"/>
              </a:rPr>
              <a:t>Model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Easy to implement and very less coding required (low to very low code)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Selected compute was 2cpu and 8gb which was giving fairly high speed compared to running 13b model locally which requires </a:t>
            </a:r>
            <a:r>
              <a:rPr lang="en-US" altLang="ko-KR" sz="1600" dirty="0" err="1" smtClean="0">
                <a:cs typeface="Arial" pitchFamily="34" charset="0"/>
              </a:rPr>
              <a:t>atleast</a:t>
            </a:r>
            <a:r>
              <a:rPr lang="en-US" altLang="ko-KR" sz="1600" dirty="0" smtClean="0">
                <a:cs typeface="Arial" pitchFamily="34" charset="0"/>
              </a:rPr>
              <a:t> 24-32 </a:t>
            </a:r>
            <a:r>
              <a:rPr lang="en-US" altLang="ko-KR" sz="1600" dirty="0" err="1" smtClean="0">
                <a:cs typeface="Arial" pitchFamily="34" charset="0"/>
              </a:rPr>
              <a:t>gb</a:t>
            </a:r>
            <a:r>
              <a:rPr lang="en-US" altLang="ko-KR" sz="1600" dirty="0" smtClean="0">
                <a:cs typeface="Arial" pitchFamily="34" charset="0"/>
              </a:rPr>
              <a:t> of ram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No model retraining required, just plug your query and model will behave</a:t>
            </a:r>
            <a:endParaRPr lang="en-US" altLang="ko-KR" sz="1600" dirty="0">
              <a:cs typeface="Arial" pitchFamily="34" charset="0"/>
            </a:endParaRPr>
          </a:p>
          <a:p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323529" y="3641806"/>
            <a:ext cx="115731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 smtClean="0"/>
          </a:p>
          <a:p>
            <a:r>
              <a:rPr lang="en-IN" sz="1400" b="1" dirty="0" smtClean="0"/>
              <a:t>Customer </a:t>
            </a:r>
            <a:r>
              <a:rPr lang="en-IN" sz="1400" b="1" dirty="0"/>
              <a:t>satisfaction </a:t>
            </a:r>
            <a:r>
              <a:rPr lang="en-IN" sz="1400" dirty="0"/>
              <a:t>: f1_micro_score </a:t>
            </a:r>
            <a:r>
              <a:rPr lang="en-IN" sz="1400" dirty="0" smtClean="0"/>
              <a:t>0.96</a:t>
            </a:r>
          </a:p>
          <a:p>
            <a:r>
              <a:rPr lang="en-US" sz="1400" dirty="0">
                <a:cs typeface="Arial" pitchFamily="34" charset="0"/>
              </a:rPr>
              <a:t>instruction = """Find out if the customer is satisfied with car rental service considering their Gender, Age</a:t>
            </a:r>
            <a:r>
              <a:rPr lang="en-US" sz="1400" dirty="0" smtClean="0">
                <a:cs typeface="Arial" pitchFamily="34" charset="0"/>
              </a:rPr>
              <a:t>, </a:t>
            </a:r>
            <a:r>
              <a:rPr lang="en-US" sz="1400" dirty="0">
                <a:cs typeface="Arial" pitchFamily="34" charset="0"/>
              </a:rPr>
              <a:t>Marital status where M is married and S is single, customer </a:t>
            </a:r>
            <a:r>
              <a:rPr lang="en-US" sz="1400" dirty="0" smtClean="0">
                <a:cs typeface="Arial" pitchFamily="34" charset="0"/>
              </a:rPr>
              <a:t>comment</a:t>
            </a:r>
            <a:r>
              <a:rPr lang="en-US" sz="1400" dirty="0">
                <a:cs typeface="Arial" pitchFamily="34" charset="0"/>
              </a:rPr>
              <a:t>: My experience was positive \n</a:t>
            </a:r>
          </a:p>
          <a:p>
            <a:r>
              <a:rPr lang="en-US" sz="1400" dirty="0" smtClean="0">
                <a:cs typeface="Arial" pitchFamily="34" charset="0"/>
              </a:rPr>
              <a:t>satisfaction:1""“</a:t>
            </a:r>
            <a:endParaRPr lang="en-US" sz="1400" dirty="0">
              <a:cs typeface="Arial" pitchFamily="34" charset="0"/>
            </a:endParaRPr>
          </a:p>
          <a:p>
            <a:endParaRPr lang="en-US" sz="1400" dirty="0">
              <a:cs typeface="Arial" pitchFamily="34" charset="0"/>
            </a:endParaRPr>
          </a:p>
          <a:p>
            <a:r>
              <a:rPr lang="en-IN" sz="1400" b="1" dirty="0" smtClean="0"/>
              <a:t>Offer Recommendation </a:t>
            </a:r>
            <a:r>
              <a:rPr lang="en-IN" sz="1400" dirty="0" smtClean="0"/>
              <a:t>: </a:t>
            </a:r>
            <a:r>
              <a:rPr lang="en-US" altLang="ko-KR" sz="1400" dirty="0" smtClean="0">
                <a:cs typeface="Arial" pitchFamily="34" charset="0"/>
              </a:rPr>
              <a:t>f1_micro_score </a:t>
            </a:r>
            <a:r>
              <a:rPr lang="en-US" altLang="ko-KR" sz="1400" dirty="0" smtClean="0">
                <a:cs typeface="Arial" pitchFamily="34" charset="0"/>
              </a:rPr>
              <a:t>0.6111111111111112</a:t>
            </a:r>
          </a:p>
          <a:p>
            <a:r>
              <a:rPr lang="en-US" altLang="ko-KR" sz="1400" dirty="0" err="1">
                <a:cs typeface="Arial" pitchFamily="34" charset="0"/>
              </a:rPr>
              <a:t>offer_recommendation_instruction</a:t>
            </a:r>
            <a:r>
              <a:rPr lang="en-US" altLang="ko-KR" sz="1400" dirty="0">
                <a:cs typeface="Arial" pitchFamily="34" charset="0"/>
              </a:rPr>
              <a:t> = """Generate next best offer to unsatisfied customer. People who carry luggage or walks or waits </a:t>
            </a:r>
            <a:r>
              <a:rPr lang="en-US" altLang="ko-KR" sz="1400" dirty="0" smtClean="0">
                <a:cs typeface="Arial" pitchFamily="34" charset="0"/>
              </a:rPr>
              <a:t>are given </a:t>
            </a:r>
            <a:r>
              <a:rPr lang="en-US" altLang="ko-KR" sz="1400" dirty="0">
                <a:cs typeface="Arial" pitchFamily="34" charset="0"/>
              </a:rPr>
              <a:t>On-demand pickup location</a:t>
            </a:r>
            <a:r>
              <a:rPr lang="en-US" altLang="ko-KR" sz="1400" dirty="0" smtClean="0">
                <a:cs typeface="Arial" pitchFamily="34" charset="0"/>
              </a:rPr>
              <a:t>, </a:t>
            </a:r>
            <a:r>
              <a:rPr lang="en-US" altLang="ko-KR" sz="1400" dirty="0">
                <a:cs typeface="Arial" pitchFamily="34" charset="0"/>
              </a:rPr>
              <a:t>upgrades are given Free Upgrade, Frequent user are given Premium </a:t>
            </a:r>
            <a:r>
              <a:rPr lang="en-US" altLang="ko-KR" sz="1400" dirty="0" smtClean="0">
                <a:cs typeface="Arial" pitchFamily="34" charset="0"/>
              </a:rPr>
              <a:t>features, Bad </a:t>
            </a:r>
            <a:r>
              <a:rPr lang="en-US" altLang="ko-KR" sz="1400" dirty="0">
                <a:cs typeface="Arial" pitchFamily="34" charset="0"/>
              </a:rPr>
              <a:t>experience and reservation problems are given Voucher. Choose offer recommendation from the </a:t>
            </a:r>
            <a:r>
              <a:rPr lang="en-US" altLang="ko-KR" sz="1400" dirty="0" err="1" smtClean="0">
                <a:cs typeface="Arial" pitchFamily="34" charset="0"/>
              </a:rPr>
              <a:t>following:On-demand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>
                <a:cs typeface="Arial" pitchFamily="34" charset="0"/>
              </a:rPr>
              <a:t>pickup location, Free Upgrade, Voucher, Premium features.\n</a:t>
            </a:r>
          </a:p>
          <a:p>
            <a:r>
              <a:rPr lang="en-US" altLang="ko-KR" sz="1400" dirty="0" smtClean="0">
                <a:cs typeface="Arial" pitchFamily="34" charset="0"/>
              </a:rPr>
              <a:t>comment</a:t>
            </a:r>
            <a:r>
              <a:rPr lang="en-US" altLang="ko-KR" sz="1400" dirty="0">
                <a:cs typeface="Arial" pitchFamily="34" charset="0"/>
              </a:rPr>
              <a:t>: The company was overwhelmed by the number of customers verse the number of available agents and they were not articulating their situation to the customers well enough. I think we waited for almost 3 hours just to get a rental car. It was ridiculous.\n</a:t>
            </a:r>
          </a:p>
          <a:p>
            <a:r>
              <a:rPr lang="en-US" altLang="ko-KR" sz="1400" dirty="0" smtClean="0">
                <a:cs typeface="Arial" pitchFamily="34" charset="0"/>
              </a:rPr>
              <a:t>offer </a:t>
            </a:r>
            <a:r>
              <a:rPr lang="en-US" altLang="ko-KR" sz="1400" dirty="0" err="1">
                <a:cs typeface="Arial" pitchFamily="34" charset="0"/>
              </a:rPr>
              <a:t>recommended:On-demand</a:t>
            </a:r>
            <a:r>
              <a:rPr lang="en-US" altLang="ko-KR" sz="1400" dirty="0">
                <a:cs typeface="Arial" pitchFamily="34" charset="0"/>
              </a:rPr>
              <a:t> pickup location\n"""</a:t>
            </a:r>
            <a:endParaRPr lang="en-US" altLang="ko-KR" sz="1400" dirty="0">
              <a:cs typeface="Arial" pitchFamily="34" charset="0"/>
            </a:endParaRPr>
          </a:p>
          <a:p>
            <a:endParaRPr lang="en-US" altLang="ko-K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/>
              <a:t>Recommended application of the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425127" y="1150979"/>
            <a:ext cx="115731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platform recommendation </a:t>
            </a:r>
          </a:p>
          <a:p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Industry 4.0 will benefit by utilizing LLM to map the machine shutdown reason to actual problem/sensor, which later can be used for preventive maintenance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Prompt based sorting will be helpful to remove redundant/non used data which will clear up unnecessary data from devices instead of using disk clean or deleting files manually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Corrections and suggestions in education industry where the Teacher and Student, both will get benefited since </a:t>
            </a:r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does not require intense coding to build model.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Legal document important clause extraction which could impact business, can be taken care of if highlighted without going through whole document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Any text to text mapping is made easier and can be used to product industry mapping customer to product/purchase recommendation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Debugging based on textual description to find out exact problem in any system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Ticket management and sorting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Workforce management and skill mapping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47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591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Ashok Kumar</cp:lastModifiedBy>
  <cp:revision>135</cp:revision>
  <dcterms:created xsi:type="dcterms:W3CDTF">2019-01-14T06:35:35Z</dcterms:created>
  <dcterms:modified xsi:type="dcterms:W3CDTF">2023-10-26T20:11:31Z</dcterms:modified>
</cp:coreProperties>
</file>