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7"/>
  </p:notesMasterIdLst>
  <p:sldIdLst>
    <p:sldId id="339" r:id="rId4"/>
    <p:sldId id="340" r:id="rId5"/>
    <p:sldId id="34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6" autoAdjust="0"/>
    <p:restoredTop sz="96196" autoAdjust="0"/>
  </p:normalViewPr>
  <p:slideViewPr>
    <p:cSldViewPr snapToGrid="0" showGuides="1">
      <p:cViewPr varScale="1">
        <p:scale>
          <a:sx n="80" d="100"/>
          <a:sy n="80" d="100"/>
        </p:scale>
        <p:origin x="48" y="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039B-25E4-4A34-A592-8263535629B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6995-277D-4C47-B075-AD85F466D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96338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8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81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25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477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alphaModFix amt="1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alphaModFix amt="1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  <p:sldLayoutId id="2147483666" r:id="rId4"/>
    <p:sldLayoutId id="2147483659" r:id="rId5"/>
    <p:sldLayoutId id="2147483665" r:id="rId6"/>
    <p:sldLayoutId id="2147483667" r:id="rId7"/>
    <p:sldLayoutId id="2147483669" r:id="rId8"/>
    <p:sldLayoutId id="214748367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platform.cloud.ibm.com/analytics/notebooks/v2/fb0fae28-908b-465d-9410-e2fa3ac0cdc6/view?access_token=f8bc798a4cefa648a21982cdc5153c38084b0bfb407cfb81c299aa0c0b740b5f&amp;context=wx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sz="4400" b="1" dirty="0"/>
              <a:t>Project </a:t>
            </a:r>
            <a:r>
              <a:rPr lang="en-IN" sz="4400" b="1" dirty="0" smtClean="0"/>
              <a:t>pitch</a:t>
            </a:r>
            <a:endParaRPr lang="en-IN" sz="4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9CEC1-DC81-41AF-A969-ED5E962DA9E8}"/>
              </a:ext>
            </a:extLst>
          </p:cNvPr>
          <p:cNvSpPr txBox="1"/>
          <p:nvPr/>
        </p:nvSpPr>
        <p:spPr>
          <a:xfrm>
            <a:off x="323528" y="1303901"/>
            <a:ext cx="115731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cs typeface="Arial" pitchFamily="34" charset="0"/>
              </a:rPr>
              <a:t>Matching Job Description to Designation</a:t>
            </a:r>
          </a:p>
          <a:p>
            <a:endParaRPr lang="en-US" altLang="ko-KR" sz="1600" dirty="0" smtClean="0"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cs typeface="Arial" pitchFamily="34" charset="0"/>
              </a:rPr>
              <a:t>Dataset containing Designation and Job description from </a:t>
            </a:r>
            <a:r>
              <a:rPr lang="en-US" altLang="ko-KR" sz="1600" dirty="0" err="1" smtClean="0">
                <a:cs typeface="Arial" pitchFamily="34" charset="0"/>
              </a:rPr>
              <a:t>Linkedin</a:t>
            </a:r>
            <a:r>
              <a:rPr lang="en-US" altLang="ko-KR" sz="1600" dirty="0" smtClean="0">
                <a:cs typeface="Arial" pitchFamily="34" charset="0"/>
              </a:rPr>
              <a:t>. </a:t>
            </a:r>
            <a:endParaRPr lang="en-US" altLang="ko-KR" sz="1600" dirty="0"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cs typeface="Arial" pitchFamily="34" charset="0"/>
              </a:rPr>
              <a:t>Sorting JD based on Designation will make the search and Grouping easy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cs typeface="Arial" pitchFamily="34" charset="0"/>
              </a:rPr>
              <a:t>Job complexity can also be found out if along with job description, other data is provided as in responsibility, work load etc.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cs typeface="Arial" pitchFamily="34" charset="0"/>
              </a:rPr>
              <a:t>Same method can be used to match mentor/alumni to student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cs typeface="Arial" pitchFamily="34" charset="0"/>
              </a:rPr>
              <a:t>70:30 data split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cs typeface="Arial" pitchFamily="34" charset="0"/>
              </a:rPr>
              <a:t>Model f1_micro_score for the model output: </a:t>
            </a:r>
            <a:r>
              <a:rPr lang="en-US" altLang="ko-KR" sz="1600" dirty="0">
                <a:cs typeface="Arial" pitchFamily="34" charset="0"/>
              </a:rPr>
              <a:t>0.8043478260869565</a:t>
            </a:r>
            <a:endParaRPr lang="en-US" altLang="ko-KR" sz="1600" dirty="0" smtClean="0"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cs typeface="Arial" pitchFamily="34" charset="0"/>
            </a:endParaRPr>
          </a:p>
          <a:p>
            <a:endParaRPr lang="en-US" altLang="ko-KR" sz="1600" dirty="0"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526" y="4009271"/>
            <a:ext cx="10871200" cy="1200329"/>
          </a:xfrm>
          <a:prstGeom prst="rect">
            <a:avLst/>
          </a:prstGeom>
          <a:solidFill>
            <a:srgbClr val="E7E5E5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Designation: Azure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Data Engineer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Job Description : About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the job Tech Stack: ADF,SQL, SSIS (ADF with SQL experience is mandatory) Required : 4+ years total experience with 2+ years’ relevant experience in SQL,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ADF.Experience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 in SSIS is preferred. Experience : 4-6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yearsLocation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 : Any UST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LocationsNotice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 : up to 45 days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IN" i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76362" y="4009271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accent5"/>
                </a:solidFill>
                <a:cs typeface="Arial" pitchFamily="34" charset="0"/>
              </a:rPr>
              <a:t>Sample Data</a:t>
            </a:r>
            <a:endParaRPr lang="en-IN">
              <a:solidFill>
                <a:schemeClr val="accent5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3526" y="6307265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/>
              <a:t>Notebook : </a:t>
            </a:r>
            <a:r>
              <a:rPr lang="en-IN" sz="1200" dirty="0" smtClean="0">
                <a:hlinkClick r:id="rId2"/>
              </a:rPr>
              <a:t>https</a:t>
            </a:r>
            <a:r>
              <a:rPr lang="en-IN" sz="1200" dirty="0">
                <a:hlinkClick r:id="rId2"/>
              </a:rPr>
              <a:t>://</a:t>
            </a:r>
            <a:r>
              <a:rPr lang="en-IN" sz="1200" dirty="0" smtClean="0">
                <a:hlinkClick r:id="rId2"/>
              </a:rPr>
              <a:t>dataplatform.cloud.ibm.com/analytics/notebooks/v2/fb0fae28-908b-465d-9410-e2fa3ac0cdc6/view?access_token=f8bc798a4cefa648a21982cdc5153c38084b0bfb407cfb81c299aa0c0b740b5f&amp;context=wx</a:t>
            </a:r>
            <a:endParaRPr lang="en-IN" sz="1200" dirty="0" smtClean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43212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sz="4400" b="1" dirty="0"/>
              <a:t>Product-specific performance assessment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89CEC1-DC81-41AF-A969-ED5E962DA9E8}"/>
              </a:ext>
            </a:extLst>
          </p:cNvPr>
          <p:cNvSpPr txBox="1"/>
          <p:nvPr/>
        </p:nvSpPr>
        <p:spPr>
          <a:xfrm>
            <a:off x="425127" y="1150979"/>
            <a:ext cx="1157319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cs typeface="Arial" pitchFamily="34" charset="0"/>
              </a:rPr>
              <a:t>WatsonX</a:t>
            </a:r>
            <a:r>
              <a:rPr lang="en-US" altLang="ko-KR" sz="1600" dirty="0" smtClean="0">
                <a:cs typeface="Arial" pitchFamily="34" charset="0"/>
              </a:rPr>
              <a:t> platform Benefit: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cs typeface="Arial" pitchFamily="34" charset="0"/>
              </a:rPr>
              <a:t>4 lines of code giving more than 80% accuracy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cs typeface="Arial" pitchFamily="34" charset="0"/>
              </a:rPr>
              <a:t>Loading Model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cs typeface="Arial" pitchFamily="34" charset="0"/>
              </a:rPr>
              <a:t>Loading -&gt; Cleaning -&gt; Splitting Data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cs typeface="Arial" pitchFamily="34" charset="0"/>
              </a:rPr>
              <a:t>Input Instruction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cs typeface="Arial" pitchFamily="34" charset="0"/>
              </a:rPr>
              <a:t>Passing Through </a:t>
            </a:r>
            <a:r>
              <a:rPr lang="en-US" altLang="ko-KR" sz="1600" dirty="0" smtClean="0">
                <a:cs typeface="Arial" pitchFamily="34" charset="0"/>
              </a:rPr>
              <a:t>Model</a:t>
            </a:r>
            <a:endParaRPr lang="en-US" altLang="ko-KR" sz="1600" dirty="0"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cs typeface="Arial" pitchFamily="34" charset="0"/>
              </a:rPr>
              <a:t>Easy to implement and very less coding required (low to very low code)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cs typeface="Arial" pitchFamily="34" charset="0"/>
              </a:rPr>
              <a:t>Selected compute was 2cpu and 8gb which was giving fairly high speed compared to running 13b model locally which requires </a:t>
            </a:r>
            <a:r>
              <a:rPr lang="en-US" altLang="ko-KR" sz="1600" dirty="0" err="1" smtClean="0">
                <a:cs typeface="Arial" pitchFamily="34" charset="0"/>
              </a:rPr>
              <a:t>atleast</a:t>
            </a:r>
            <a:r>
              <a:rPr lang="en-US" altLang="ko-KR" sz="1600" dirty="0" smtClean="0">
                <a:cs typeface="Arial" pitchFamily="34" charset="0"/>
              </a:rPr>
              <a:t> 24-32 </a:t>
            </a:r>
            <a:r>
              <a:rPr lang="en-US" altLang="ko-KR" sz="1600" dirty="0" err="1" smtClean="0">
                <a:cs typeface="Arial" pitchFamily="34" charset="0"/>
              </a:rPr>
              <a:t>gb</a:t>
            </a:r>
            <a:r>
              <a:rPr lang="en-US" altLang="ko-KR" sz="1600" dirty="0" smtClean="0">
                <a:cs typeface="Arial" pitchFamily="34" charset="0"/>
              </a:rPr>
              <a:t> of ram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cs typeface="Arial" pitchFamily="34" charset="0"/>
              </a:rPr>
              <a:t>No model retraining required, just plug your query and model will behave</a:t>
            </a:r>
            <a:endParaRPr lang="en-US" altLang="ko-KR" sz="1600" dirty="0">
              <a:cs typeface="Arial" pitchFamily="34" charset="0"/>
            </a:endParaRPr>
          </a:p>
          <a:p>
            <a:endParaRPr lang="en-US" altLang="ko-KR" sz="1600" dirty="0"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89CEC1-DC81-41AF-A969-ED5E962DA9E8}"/>
              </a:ext>
            </a:extLst>
          </p:cNvPr>
          <p:cNvSpPr txBox="1"/>
          <p:nvPr/>
        </p:nvSpPr>
        <p:spPr>
          <a:xfrm>
            <a:off x="323529" y="4038969"/>
            <a:ext cx="115731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b="1" smtClean="0"/>
          </a:p>
          <a:p>
            <a:r>
              <a:rPr lang="en-IN" sz="1600" b="1" dirty="0" smtClean="0"/>
              <a:t>Customer </a:t>
            </a:r>
            <a:r>
              <a:rPr lang="en-IN" sz="1600" b="1" dirty="0"/>
              <a:t>satisfaction </a:t>
            </a:r>
            <a:r>
              <a:rPr lang="en-IN" sz="1600" dirty="0"/>
              <a:t>: f1_micro_score </a:t>
            </a:r>
            <a:r>
              <a:rPr lang="en-IN" sz="1600" dirty="0" smtClean="0"/>
              <a:t>0.96</a:t>
            </a:r>
            <a:endParaRPr lang="en-US" sz="1600">
              <a:cs typeface="Arial" pitchFamily="34" charset="0"/>
            </a:endParaRPr>
          </a:p>
          <a:p>
            <a:r>
              <a:rPr lang="en-IN" sz="1600" b="1" smtClean="0"/>
              <a:t>Offer Recommendation </a:t>
            </a:r>
            <a:r>
              <a:rPr lang="en-IN" sz="1600" smtClean="0"/>
              <a:t>: </a:t>
            </a:r>
            <a:r>
              <a:rPr lang="en-US" altLang="ko-KR" sz="1600" smtClean="0">
                <a:cs typeface="Arial" pitchFamily="34" charset="0"/>
              </a:rPr>
              <a:t>f1_micro_score </a:t>
            </a:r>
            <a:r>
              <a:rPr lang="en-US" altLang="ko-KR" sz="1600">
                <a:cs typeface="Arial" pitchFamily="34" charset="0"/>
              </a:rPr>
              <a:t>0.6111111111111112</a:t>
            </a:r>
            <a:endParaRPr lang="en-US" altLang="ko-KR" sz="1600" dirty="0">
              <a:cs typeface="Arial" pitchFamily="34" charset="0"/>
            </a:endParaRPr>
          </a:p>
          <a:p>
            <a:endParaRPr lang="en-US" altLang="ko-KR" sz="1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7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b="1" dirty="0"/>
              <a:t>Recommended application of the product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89CEC1-DC81-41AF-A969-ED5E962DA9E8}"/>
              </a:ext>
            </a:extLst>
          </p:cNvPr>
          <p:cNvSpPr txBox="1"/>
          <p:nvPr/>
        </p:nvSpPr>
        <p:spPr>
          <a:xfrm>
            <a:off x="425127" y="1150979"/>
            <a:ext cx="1157319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cs typeface="Arial" pitchFamily="34" charset="0"/>
              </a:rPr>
              <a:t>WatsonX</a:t>
            </a:r>
            <a:r>
              <a:rPr lang="en-US" altLang="ko-KR" sz="1600" dirty="0" smtClean="0">
                <a:cs typeface="Arial" pitchFamily="34" charset="0"/>
              </a:rPr>
              <a:t> platform recommendation </a:t>
            </a:r>
          </a:p>
          <a:p>
            <a:endParaRPr lang="en-US" altLang="ko-KR" sz="1600" dirty="0"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cs typeface="Arial" pitchFamily="34" charset="0"/>
              </a:rPr>
              <a:t>Industry 4.0 will benefit by utilizing LLM to map the machine shutdown reason to actual problem/sensor, which later can be used for preventive maintenance</a:t>
            </a:r>
            <a:endParaRPr lang="en-US" altLang="ko-KR" sz="1600" dirty="0"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cs typeface="Arial" pitchFamily="34" charset="0"/>
              </a:rPr>
              <a:t>Prompt based sorting will be helpful to remove redundant/non used data which will clear up unnecessary data from devices instead of using disk clean or deleting files manually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cs typeface="Arial" pitchFamily="34" charset="0"/>
              </a:rPr>
              <a:t>Corrections and suggestions in education industry where the Teacher and Student, both will get benefited since </a:t>
            </a:r>
            <a:r>
              <a:rPr lang="en-US" altLang="ko-KR" sz="1600" dirty="0" err="1" smtClean="0">
                <a:cs typeface="Arial" pitchFamily="34" charset="0"/>
              </a:rPr>
              <a:t>WatsonX</a:t>
            </a:r>
            <a:r>
              <a:rPr lang="en-US" altLang="ko-KR" sz="1600" dirty="0" smtClean="0">
                <a:cs typeface="Arial" pitchFamily="34" charset="0"/>
              </a:rPr>
              <a:t> does not require intense coding to build model.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cs typeface="Arial" pitchFamily="34" charset="0"/>
              </a:rPr>
              <a:t>Legal document important clause extraction which could impact business, can be taken care of if highlighted without going through whole document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cs typeface="Arial" pitchFamily="34" charset="0"/>
              </a:rPr>
              <a:t>Any text to text mapping is made easier and can be used to product industry mapping customer to product/purchase recommendation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cs typeface="Arial" pitchFamily="34" charset="0"/>
              </a:rPr>
              <a:t>Debugging based on textual description to find out exact problem in any system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cs typeface="Arial" pitchFamily="34" charset="0"/>
              </a:rPr>
              <a:t>Ticket management and sorting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cs typeface="Arial" pitchFamily="34" charset="0"/>
              </a:rPr>
              <a:t>Workforce management and skill mapping</a:t>
            </a:r>
          </a:p>
          <a:p>
            <a:pPr marL="285750" indent="-285750">
              <a:buFontTx/>
              <a:buChar char="-"/>
            </a:pPr>
            <a:endParaRPr lang="en-US" altLang="ko-KR" sz="16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40476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3811</TotalTime>
  <Words>387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Aharoni</vt:lpstr>
      <vt:lpstr>Arial</vt:lpstr>
      <vt:lpstr>Arial Unicode MS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Ashok Kumar</cp:lastModifiedBy>
  <cp:revision>134</cp:revision>
  <dcterms:created xsi:type="dcterms:W3CDTF">2019-01-14T06:35:35Z</dcterms:created>
  <dcterms:modified xsi:type="dcterms:W3CDTF">2023-10-26T20:03:35Z</dcterms:modified>
</cp:coreProperties>
</file>