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073"/>
    <p:restoredTop sz="94719"/>
  </p:normalViewPr>
  <p:slideViewPr>
    <p:cSldViewPr snapToGrid="0">
      <p:cViewPr varScale="1">
        <p:scale>
          <a:sx n="138" d="100"/>
          <a:sy n="138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60C4-824D-9A23-9CF7-8036D3260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C724F-1CE0-B3B6-3386-38375F424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45EDC-A005-1E1E-9686-0F5848CA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C844-2069-E444-A99A-308E7B65E121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B4F96-70EC-9E0A-42E0-1B36A90F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19DA4-A13F-B631-68A6-A1151452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5ECF-0532-334D-BB04-5A2FC3231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65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AFA75-1699-0758-6E04-A5E7E3E3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26D5A-FC29-FBF7-B817-A4BC07CDB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D85B-7DAF-0713-E641-AF7D13B9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C844-2069-E444-A99A-308E7B65E121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8B531-AB4C-4123-FE88-ECDAC5E4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55144-4019-53F3-9571-49C5D47B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5ECF-0532-334D-BB04-5A2FC3231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8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53DBB3-D470-BDE4-920B-DC0B8E974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DC6E9-D5C4-DBC4-0834-A4D76F40D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32AA8-174B-0441-0C8F-D6E2F456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C844-2069-E444-A99A-308E7B65E121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2BCA8-02F1-0FAA-388F-EEB7A663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E02B-A100-92EB-9250-4D7FF03E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5ECF-0532-334D-BB04-5A2FC3231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7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0AC9-4419-7176-92AD-F1651E36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E80B5-0351-8D76-F465-2A6179AB6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CA4B-6FF3-AEFC-22CA-F7C6929D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C844-2069-E444-A99A-308E7B65E121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9F9D1-7106-2BAD-564A-126B2D8C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55CAE-050F-8EA2-02C9-FA285416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5ECF-0532-334D-BB04-5A2FC3231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CE8D-9744-AD48-6167-2EF157FB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0E2FD-1FB4-2A61-B7A1-CB96C4983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0D172-860C-E347-EE64-80292C26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C844-2069-E444-A99A-308E7B65E121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227F3-660E-E4B7-A34E-7954E84B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31808-C56A-D36C-2BD3-C28DE7E8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5ECF-0532-334D-BB04-5A2FC3231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1152-1B34-9B5E-5539-16DFBDDCF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1220C-4B59-B2FE-4143-349C0C8C0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3C2B2-8FDA-5E9A-2C30-7808D63BC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51BAB-9A94-7E15-758F-DF8D1864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C844-2069-E444-A99A-308E7B65E121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64DAA-0825-6718-551C-ADF921D2A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BF72E-3C55-BCB1-119A-392A8A9D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5ECF-0532-334D-BB04-5A2FC3231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7547-9FE5-E6B5-081F-AE60EB19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D268E-7149-FEC5-3466-F2998D958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01533-FB5D-8620-6F55-5EC8E5BE3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BA186-DCE7-C529-0A06-013131B9B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888A0-0DD1-F7A8-E01C-6D587E94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37CE88-EF08-365D-4F35-A5CCEFDA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C844-2069-E444-A99A-308E7B65E121}" type="datetimeFigureOut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C7BC22-1910-A6CB-3A1F-35946B770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250F80-54FD-3CB1-2A7B-A2061BCA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5ECF-0532-334D-BB04-5A2FC3231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4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4BF0-5389-9844-BC4E-5C465BD1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FB74B-F2E3-8438-5E14-7297EE4A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C844-2069-E444-A99A-308E7B65E121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302F8-DF2B-D3CF-A22E-8F2D582D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CD4B4-EEA0-7824-86C6-AFFC5F91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5ECF-0532-334D-BB04-5A2FC3231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1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00380E-8BE4-C549-2B0E-E7A59C84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C844-2069-E444-A99A-308E7B65E121}" type="datetimeFigureOut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23CD0D-E072-5DB2-E07C-F7ECEA46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9EB32-4082-BFCC-A2E2-C59E23BA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5ECF-0532-334D-BB04-5A2FC3231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2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23E5-1D3B-48E5-2CAD-14F5BBC9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E2D3F-CD66-D00B-58BC-28B291C85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8B2E6-A0A1-03FD-B1DD-17E7F1549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BAF1C-D964-6FD1-54A6-8DCDC0CE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C844-2069-E444-A99A-308E7B65E121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82C7A-3B47-BD24-5B9A-CC145F2E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94734-2FA5-64B1-7D49-8A73FEE2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5ECF-0532-334D-BB04-5A2FC3231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5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B3BE-89E8-081C-DB9D-5B0DE763F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9C3C73-2FB4-6307-AF26-9E9375606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632A0-8559-F766-4DBE-7468A5673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96B52-D561-16AC-C32F-6D6AFC71C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C844-2069-E444-A99A-308E7B65E121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427E4-F076-1552-31EF-F5808884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53DD5-740D-DF52-BE33-7E0BDC62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5ECF-0532-334D-BB04-5A2FC3231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4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5C5CD-2947-9393-1D2F-3A7E3398C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107F2-233E-AF8D-4917-B130C4D2A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D1B2B-4789-79FF-684C-FC35F4D20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BC844-2069-E444-A99A-308E7B65E121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C0131-B586-97E2-52BC-F71B75CC6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AB975-F088-6D62-E8C7-4860F6451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35ECF-0532-334D-BB04-5A2FC3231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3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6EC059-71BF-F2A1-AC84-AA75AAB01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Time Series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45FCE-3733-37EF-C8AD-1B470552C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UA DataLab</a:t>
            </a:r>
          </a:p>
        </p:txBody>
      </p:sp>
    </p:spTree>
    <p:extLst>
      <p:ext uri="{BB962C8B-B14F-4D97-AF65-F5344CB8AC3E}">
        <p14:creationId xmlns:p14="http://schemas.microsoft.com/office/powerpoint/2010/main" val="1264865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140B-3A9E-2831-4802-A515FA176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9CB03-A937-074A-4EB8-06A5584B3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the workshop page for notebooks and notes.</a:t>
            </a:r>
          </a:p>
          <a:p>
            <a:r>
              <a:rPr lang="en-US" dirty="0"/>
              <a:t>Contact me if you have any questions – </a:t>
            </a:r>
            <a:r>
              <a:rPr lang="en-US" dirty="0" err="1"/>
              <a:t>shravanaras@arizona.edu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2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1A91-DDEA-AC36-9D8F-90F8DDB1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Illustration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0FACA-BD81-277C-6C1B-E7371F6DD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2674"/>
          </a:xfrm>
        </p:spPr>
        <p:txBody>
          <a:bodyPr/>
          <a:lstStyle/>
          <a:p>
            <a:r>
              <a:rPr lang="en-US" dirty="0"/>
              <a:t>Given a sequence of data-points, we must predict what comes next.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136A5D7-1A6C-1D40-EE9A-20C00BA83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43" y="3252933"/>
            <a:ext cx="7772400" cy="305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1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14C2-3AB3-230C-5221-7FAAE019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Formalization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9C1219-FB89-0D16-26DF-E56ECDD16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2155" y="1525173"/>
            <a:ext cx="7992780" cy="496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3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1640-DA39-DF20-EC19-314FF1B5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of prediction accuracy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8A3B48-9AD3-B607-2AB4-0496C0360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788" y="1629680"/>
            <a:ext cx="7772400" cy="470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AFB76D5-DFBD-9A39-E705-0FAD456B8D55}"/>
              </a:ext>
            </a:extLst>
          </p:cNvPr>
          <p:cNvSpPr/>
          <p:nvPr/>
        </p:nvSpPr>
        <p:spPr>
          <a:xfrm>
            <a:off x="699679" y="3001056"/>
            <a:ext cx="5290457" cy="146617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035C6-ACFE-F63B-F25F-D39E4B17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 – L1 and L2 norm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042C06-8279-39C2-64B8-9666862FD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83178"/>
            <a:ext cx="5057390" cy="1165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0830BD-AB6C-B241-DB83-CDF2D4B64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729" y="3157898"/>
            <a:ext cx="4899005" cy="100044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A3D039-7A95-62F1-26D3-206DA43727B9}"/>
              </a:ext>
            </a:extLst>
          </p:cNvPr>
          <p:cNvCxnSpPr>
            <a:stCxn id="2" idx="2"/>
          </p:cNvCxnSpPr>
          <p:nvPr/>
        </p:nvCxnSpPr>
        <p:spPr>
          <a:xfrm>
            <a:off x="6096000" y="1690688"/>
            <a:ext cx="0" cy="48189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9339CBA-F0C2-6814-6152-60442CC94EC9}"/>
              </a:ext>
            </a:extLst>
          </p:cNvPr>
          <p:cNvSpPr/>
          <p:nvPr/>
        </p:nvSpPr>
        <p:spPr>
          <a:xfrm>
            <a:off x="6201865" y="2982686"/>
            <a:ext cx="5290457" cy="146617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8A3F88-3271-A3EB-B5D5-C8A0A0F493C9}"/>
              </a:ext>
            </a:extLst>
          </p:cNvPr>
          <p:cNvSpPr txBox="1"/>
          <p:nvPr/>
        </p:nvSpPr>
        <p:spPr>
          <a:xfrm>
            <a:off x="1293029" y="2168741"/>
            <a:ext cx="390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Absolute Prediction Error (MAPE)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55EE8E-C180-0AB9-E4F7-A66781A7F63E}"/>
              </a:ext>
            </a:extLst>
          </p:cNvPr>
          <p:cNvSpPr txBox="1"/>
          <p:nvPr/>
        </p:nvSpPr>
        <p:spPr>
          <a:xfrm>
            <a:off x="6997711" y="2176276"/>
            <a:ext cx="381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Squared Prediction Error (MSPE)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E034DD-1756-1EDE-200F-8B9116AE6927}"/>
              </a:ext>
            </a:extLst>
          </p:cNvPr>
          <p:cNvSpPr txBox="1"/>
          <p:nvPr/>
        </p:nvSpPr>
        <p:spPr>
          <a:xfrm>
            <a:off x="2762100" y="5453743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111ACA-7159-F22A-9639-9E9CC71B3E10}"/>
              </a:ext>
            </a:extLst>
          </p:cNvPr>
          <p:cNvSpPr txBox="1"/>
          <p:nvPr/>
        </p:nvSpPr>
        <p:spPr>
          <a:xfrm>
            <a:off x="8973658" y="5453743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0B0CDC-466C-6B92-E505-4575CC94CE59}"/>
              </a:ext>
            </a:extLst>
          </p:cNvPr>
          <p:cNvCxnSpPr>
            <a:cxnSpLocks/>
          </p:cNvCxnSpPr>
          <p:nvPr/>
        </p:nvCxnSpPr>
        <p:spPr>
          <a:xfrm>
            <a:off x="2881745" y="4027055"/>
            <a:ext cx="2881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F90991-5AE4-B95E-8717-96C54583D8A8}"/>
              </a:ext>
            </a:extLst>
          </p:cNvPr>
          <p:cNvCxnSpPr>
            <a:cxnSpLocks/>
          </p:cNvCxnSpPr>
          <p:nvPr/>
        </p:nvCxnSpPr>
        <p:spPr>
          <a:xfrm>
            <a:off x="7869382" y="3860800"/>
            <a:ext cx="3260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26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070B-AB3A-D821-BF80-7DDFA217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options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EBBB3F-1C49-48E3-C84A-F394250B9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2440242"/>
            <a:ext cx="8273143" cy="340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2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F55-3AB1-947B-563D-F5CDBD6D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– Recurrent Neural Networks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85E0CEE-1AB9-383A-108E-E63A73C590FE}"/>
              </a:ext>
            </a:extLst>
          </p:cNvPr>
          <p:cNvCxnSpPr/>
          <p:nvPr/>
        </p:nvCxnSpPr>
        <p:spPr>
          <a:xfrm>
            <a:off x="6096000" y="1690688"/>
            <a:ext cx="0" cy="48189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4914BF4-CE55-1A8B-BE3F-85981A9612AB}"/>
              </a:ext>
            </a:extLst>
          </p:cNvPr>
          <p:cNvSpPr txBox="1"/>
          <p:nvPr/>
        </p:nvSpPr>
        <p:spPr>
          <a:xfrm>
            <a:off x="1293029" y="2168741"/>
            <a:ext cx="30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 forward neural networks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B88357-A43B-78A9-74DD-A026A326EF28}"/>
              </a:ext>
            </a:extLst>
          </p:cNvPr>
          <p:cNvSpPr txBox="1"/>
          <p:nvPr/>
        </p:nvSpPr>
        <p:spPr>
          <a:xfrm>
            <a:off x="6997711" y="2176276"/>
            <a:ext cx="268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Recurrent neural networks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9A0DED-1548-2002-2320-157ACE286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58" y="2759644"/>
            <a:ext cx="3744682" cy="31205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96A258-AB4B-122B-E5EE-9985E16D6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7" y="2759644"/>
            <a:ext cx="5138052" cy="272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3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FF3D-F96F-6559-D3D7-8F1E1719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(Long-Short Term Memory)</a:t>
            </a:r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8EF4C47E-D0D8-24D7-C364-5493796DF7D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7237" y="2070571"/>
            <a:ext cx="5969925" cy="3174055"/>
          </a:xfrm>
          <a:prstGeom prst="rect">
            <a:avLst/>
          </a:prstGeom>
          <a:noFill/>
        </p:spPr>
      </p:pic>
      <p:pic>
        <p:nvPicPr>
          <p:cNvPr id="8" name="image1.png">
            <a:extLst>
              <a:ext uri="{FF2B5EF4-FFF2-40B4-BE49-F238E27FC236}">
                <a16:creationId xmlns:a16="http://schemas.microsoft.com/office/drawing/2014/main" id="{0E7BD527-F848-345F-8C65-8A72AFC6072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11037" y="2081456"/>
            <a:ext cx="5969925" cy="3174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032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FF3D-F96F-6559-D3D7-8F1E1719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LSTM Annotated</a:t>
            </a:r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DD837DF-D60A-D1E4-D52A-E09B521CBB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48" b="10477"/>
          <a:stretch/>
        </p:blipFill>
        <p:spPr>
          <a:xfrm>
            <a:off x="4830535" y="10886"/>
            <a:ext cx="7230837" cy="679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96</Words>
  <Application>Microsoft Macintosh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Time Series Forecasting</vt:lpstr>
      <vt:lpstr>Problem Illustration</vt:lpstr>
      <vt:lpstr>Problem Formalization</vt:lpstr>
      <vt:lpstr>Formulation of prediction accuracy</vt:lpstr>
      <vt:lpstr>Common Errors – L1 and L2 norm</vt:lpstr>
      <vt:lpstr>Forecasting options</vt:lpstr>
      <vt:lpstr>RNN – Recurrent Neural Networks</vt:lpstr>
      <vt:lpstr>LSTM (Long-Short Term Memory)</vt:lpstr>
      <vt:lpstr>LSTM Annotated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Forecasting</dc:title>
  <dc:creator>Aras, Shravan Guruprasad - (shravanaras)</dc:creator>
  <cp:lastModifiedBy>Aras, Shravan Guruprasad - (shravanaras)</cp:lastModifiedBy>
  <cp:revision>10</cp:revision>
  <dcterms:created xsi:type="dcterms:W3CDTF">2023-11-07T14:46:38Z</dcterms:created>
  <dcterms:modified xsi:type="dcterms:W3CDTF">2023-11-07T18:18:20Z</dcterms:modified>
</cp:coreProperties>
</file>