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85C6-54DD-4022-A022-84F7593F8BC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C961A-BD5B-4DB5-BFCD-5A141C393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C961A-BD5B-4DB5-BFCD-5A141C393B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7694D68-5E28-4183-9876-8642C2DA2D77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ADCABAB-0F95-4262-BA6A-015D41B87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Travel Times Program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#2 Workshop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Structure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finish the structure?</a:t>
            </a:r>
          </a:p>
          <a:p>
            <a:r>
              <a:rPr lang="en-US" dirty="0" smtClean="0"/>
              <a:t>We need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(the equivalent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/>
              <a:t> 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) to indicate errors and exit the program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printf("Your entry is meaningless. 				Run the program again./n");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return 0;   }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Courier New" pitchFamily="49" charset="0"/>
              </a:rPr>
              <a:t>Any errors above?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Time of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as easy as might seem if we want to format the output as hours and minutes.</a:t>
            </a:r>
          </a:p>
          <a:p>
            <a:r>
              <a:rPr lang="en-US" dirty="0" smtClean="0"/>
              <a:t>If we use floating point variables, we will get a fraction – not desirable</a:t>
            </a:r>
          </a:p>
          <a:p>
            <a:r>
              <a:rPr lang="en-US" dirty="0" smtClean="0"/>
              <a:t>If we use integers variables, we will only get a whole number for the hours but not the minutes.</a:t>
            </a:r>
          </a:p>
          <a:p>
            <a:r>
              <a:rPr lang="en-US" dirty="0" smtClean="0"/>
              <a:t>So we have to mess with the variable types so we can do floating point division and then convert back to whole numbers</a:t>
            </a:r>
          </a:p>
          <a:p>
            <a:r>
              <a:rPr lang="en-US" dirty="0" smtClean="0"/>
              <a:t>We have to </a:t>
            </a:r>
            <a:r>
              <a:rPr lang="en-US" i="1" dirty="0" smtClean="0"/>
              <a:t>typecast</a:t>
            </a:r>
            <a:r>
              <a:rPr lang="en-US" dirty="0" smtClean="0"/>
              <a:t> the variables.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 Variables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Typecasting variables is a way to temporarily convert one variable to a different type and receive a type of value not originally designed to do.</a:t>
            </a:r>
          </a:p>
          <a:p>
            <a:pPr lvl="1"/>
            <a:r>
              <a:rPr lang="en-US" dirty="0" smtClean="0"/>
              <a:t>Again, this is only done on a temporary basis</a:t>
            </a:r>
          </a:p>
          <a:p>
            <a:r>
              <a:rPr lang="en-US" dirty="0" smtClean="0"/>
              <a:t>Placing a parenthesis around the new temporary data type specification in front of the variable or expression to be typecast will do it.</a:t>
            </a:r>
          </a:p>
          <a:p>
            <a:r>
              <a:rPr lang="en-US" dirty="0" smtClean="0"/>
              <a:t>There are standard functions in C that allow one to permanently convert the types of variables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and others).</a:t>
            </a:r>
          </a:p>
          <a:p>
            <a:pPr lvl="1"/>
            <a:r>
              <a:rPr lang="en-US" dirty="0" smtClean="0"/>
              <a:t>Typically used to convert strings into simple variable types.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Calculation of Time of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print out the hours is easy.</a:t>
            </a:r>
          </a:p>
          <a:p>
            <a:r>
              <a:rPr lang="en-US" dirty="0" smtClean="0"/>
              <a:t>Integer division of  the variables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speed</a:t>
            </a:r>
            <a:r>
              <a:rPr lang="en-US" dirty="0" smtClean="0"/>
              <a:t> will do it.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flight_hours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flight_hours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distance/speed;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result is the whole numbers of the integer division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 need to typecast anything here.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Not a problem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Time of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Without getting too deep into typecasting and default types of variables, which we will do later:</a:t>
            </a:r>
          </a:p>
          <a:p>
            <a:r>
              <a:rPr lang="en-US" dirty="0" smtClean="0"/>
              <a:t>A mod division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distance%speed</a:t>
            </a:r>
            <a:r>
              <a:rPr lang="en-US" dirty="0" smtClean="0"/>
              <a:t> will return the remnant of the integer division.  That is, the number of miles (distance) “left over” that did not quite make an entire hour’s worth of flight time.</a:t>
            </a:r>
          </a:p>
          <a:p>
            <a:pPr lvl="1"/>
            <a:r>
              <a:rPr lang="en-US" dirty="0" smtClean="0"/>
              <a:t>It will be an integer.</a:t>
            </a:r>
          </a:p>
          <a:p>
            <a:r>
              <a:rPr lang="en-US" dirty="0" smtClean="0"/>
              <a:t>We want to typecast this value as a float and divide it by a typecast speed to obtain the fraction only</a:t>
            </a:r>
          </a:p>
          <a:p>
            <a:pPr algn="ctr">
              <a:spcBef>
                <a:spcPts val="12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(float)(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distance%speed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)/(float)speed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Time of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variable type in parentheses before the variable name typecasts the variable type of that variable or result of operation.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(float)speed </a:t>
            </a:r>
            <a:r>
              <a:rPr lang="en-US" dirty="0" smtClean="0">
                <a:cs typeface="Courier New" pitchFamily="49" charset="0"/>
              </a:rPr>
              <a:t>makes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speed </a:t>
            </a:r>
            <a:r>
              <a:rPr lang="en-US" dirty="0" smtClean="0">
                <a:cs typeface="Courier New" pitchFamily="49" charset="0"/>
              </a:rPr>
              <a:t>now a floating point variable … temporarily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(float)(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distance%speed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cs typeface="Courier New" pitchFamily="49" charset="0"/>
              </a:rPr>
              <a:t>makes the  result of this computation a floating point number … temporarily</a:t>
            </a:r>
          </a:p>
          <a:p>
            <a:pPr lvl="1"/>
            <a:r>
              <a:rPr lang="en-US" dirty="0" smtClean="0"/>
              <a:t>This gives us the fraction of hours in floating point format</a:t>
            </a:r>
          </a:p>
          <a:p>
            <a:r>
              <a:rPr lang="en-US" dirty="0" smtClean="0"/>
              <a:t>Multiply that times 60 (minutes in an hour) and we have the number of minutes of additional flight time beyond the whole hours.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Time of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we are not done yet!</a:t>
            </a:r>
          </a:p>
          <a:p>
            <a:r>
              <a:rPr lang="en-US" dirty="0" smtClean="0"/>
              <a:t>If we simply print this number it will give us the number of minutes in fractions (e.g., 10.6 minutes) which is not what we want (not according to spec).</a:t>
            </a:r>
          </a:p>
          <a:p>
            <a:r>
              <a:rPr lang="en-US" dirty="0" smtClean="0"/>
              <a:t>So, to remedy this, we simply set the value of this typecast floating point number to an integer variable, and only the whole number comes out.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flight_minutes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flight_minutes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((float)(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distance%speed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)/(float)speed)*60.;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#2 Assignment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HW #2 assignment document has been modified to reflect the latest specifications.</a:t>
            </a:r>
          </a:p>
          <a:p>
            <a:r>
              <a:rPr lang="en-US" dirty="0" smtClean="0"/>
              <a:t>Please discard the </a:t>
            </a:r>
            <a:r>
              <a:rPr lang="en-US" smtClean="0"/>
              <a:t>original version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as easy as I had thought considering the level of knowledge you have at this time.</a:t>
            </a:r>
          </a:p>
          <a:p>
            <a:r>
              <a:rPr lang="en-US" dirty="0" smtClean="0"/>
              <a:t>Will not need to use strings here.</a:t>
            </a:r>
          </a:p>
          <a:p>
            <a:pPr lvl="1"/>
            <a:r>
              <a:rPr lang="en-US" dirty="0" smtClean="0"/>
              <a:t>It will be easy once we cover strings more formally</a:t>
            </a:r>
          </a:p>
          <a:p>
            <a:pPr lvl="1"/>
            <a:r>
              <a:rPr lang="en-US" dirty="0" smtClean="0"/>
              <a:t>Wait until we cover arrays and pointers</a:t>
            </a:r>
          </a:p>
          <a:p>
            <a:r>
              <a:rPr lang="en-US" dirty="0" smtClean="0"/>
              <a:t>Getting the hours and minutes as whole numbers is not trivial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if/else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/…/else </a:t>
            </a:r>
            <a:r>
              <a:rPr lang="en-US" dirty="0" smtClean="0"/>
              <a:t>as well as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Will (very briefly) show you some code.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Pre-Processor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Begin by asserting the speeds and distances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smtClean="0"/>
              <a:t>directives.  For example,</a:t>
            </a:r>
          </a:p>
          <a:p>
            <a:pPr marL="91440">
              <a:spcBef>
                <a:spcPts val="120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NewYork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2440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Paris 4495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Havana 380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B747 550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B777 575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A380 535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91440"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/>
              <a:t>to request the first letter of the destination city: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char city;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printf("Please enter the city to which you would like to fly\n");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the first character of the name of the city in lower case letter\n");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scanf(“%c”, city);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What is the error above?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Structure for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Immediately add a selection structure that sets the value of a (integer) variable to the correct distance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structure here: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distance;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 (city)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case 'n':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distance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NewYork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break;   }</a:t>
            </a:r>
          </a:p>
          <a:p>
            <a:pPr>
              <a:spcBef>
                <a:spcPts val="0"/>
              </a:spcBef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Note the single quote marks around the character ‘n’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Courier New" pitchFamily="49" charset="0"/>
              </a:rPr>
              <a:t>How do we finish this switch structure?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Structure for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continue with all the different cities as cases with the label of the value contained in the variable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</a:p>
          <a:p>
            <a:r>
              <a:rPr lang="en-US" dirty="0" smtClean="0">
                <a:cs typeface="Courier New" pitchFamily="49" charset="0"/>
              </a:rPr>
              <a:t>Until the end, where we have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dirty="0" smtClean="0">
                <a:cs typeface="Courier New" pitchFamily="49" charset="0"/>
              </a:rPr>
              <a:t>case as follows: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default: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printf(“You’ve made an error … “\n);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0;	}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Why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0;</a:t>
            </a:r>
            <a:r>
              <a:rPr lang="en-US" sz="2400" dirty="0" smtClean="0">
                <a:cs typeface="Courier New" pitchFamily="49" charset="0"/>
              </a:rPr>
              <a:t> statement?</a:t>
            </a:r>
          </a:p>
          <a:p>
            <a:r>
              <a:rPr lang="en-US" sz="2400" dirty="0" smtClean="0">
                <a:cs typeface="Courier New" pitchFamily="49" charset="0"/>
              </a:rPr>
              <a:t>Any errors here?</a:t>
            </a: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Speed of 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we need to ask about the type of aircraft to be flown so we can determine its speed.</a:t>
            </a:r>
          </a:p>
          <a:p>
            <a:r>
              <a:rPr lang="en-US" dirty="0" smtClean="0"/>
              <a:t>Again,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 smtClean="0"/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scanf() </a:t>
            </a:r>
            <a:r>
              <a:rPr lang="en-US" dirty="0" smtClean="0"/>
              <a:t>will help us do it.</a:t>
            </a:r>
          </a:p>
          <a:p>
            <a:r>
              <a:rPr lang="en-US" dirty="0" smtClean="0"/>
              <a:t>But we need to do this as a menu, rather than having to enter a string.</a:t>
            </a:r>
          </a:p>
          <a:p>
            <a:r>
              <a:rPr lang="en-US" dirty="0" smtClean="0"/>
              <a:t>A menu will give us the ability to use integers (or characters) as inputs</a:t>
            </a:r>
          </a:p>
          <a:p>
            <a:pPr lvl="1"/>
            <a:r>
              <a:rPr lang="en-US" dirty="0" smtClean="0"/>
              <a:t>and avoid the need for strings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Menus can be cumbersome if the choices are many, but can be useful if fewer than 8 or 10 choices.</a:t>
            </a:r>
          </a:p>
          <a:p>
            <a:r>
              <a:rPr lang="en-US" dirty="0" smtClean="0">
                <a:cs typeface="Courier New" pitchFamily="49" charset="0"/>
              </a:rPr>
              <a:t>Code in next slide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Speed of 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the following values for the 	type of aircraft to be flown:\n\n");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1 if Boeing 747\n");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2 if Boeing 777\n");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3 if Airbus 330\n");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4 if Airbus 380\n");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printf("Enter 5 if Concorde\n");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scanf("%f", &amp;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Any errors above?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Structure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now 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if/else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/../else </a:t>
            </a:r>
            <a:r>
              <a:rPr lang="en-US" dirty="0" smtClean="0"/>
              <a:t>selection structure.</a:t>
            </a:r>
          </a:p>
          <a:p>
            <a:r>
              <a:rPr lang="en-US" dirty="0" smtClean="0"/>
              <a:t>We could use a switch just as easily, but to give you practice with this structure …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speed;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== 1)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speed = B747;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== 2)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speed = B777;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</TotalTime>
  <Words>1090</Words>
  <Application>Microsoft Office PowerPoint</Application>
  <PresentationFormat>On-screen Show (4:3)</PresentationFormat>
  <Paragraphs>154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HW #2 Workshop</vt:lpstr>
      <vt:lpstr>General</vt:lpstr>
      <vt:lpstr>Pre-Processor Directives</vt:lpstr>
      <vt:lpstr>Request City</vt:lpstr>
      <vt:lpstr>Selection Structure for Distance</vt:lpstr>
      <vt:lpstr>Selection Structure for Distance</vt:lpstr>
      <vt:lpstr>Request Speed of Aircraft</vt:lpstr>
      <vt:lpstr>Request Speed of Aircraft</vt:lpstr>
      <vt:lpstr>Selection Structure for Speed</vt:lpstr>
      <vt:lpstr>Selection Structure for Speed</vt:lpstr>
      <vt:lpstr>Calculation of Time of Flight</vt:lpstr>
      <vt:lpstr>Typecasting Variables in C</vt:lpstr>
      <vt:lpstr>Back to Calculation of Time of Flight</vt:lpstr>
      <vt:lpstr>Calculation of Time of Flight</vt:lpstr>
      <vt:lpstr>Calculation of Time of Flight</vt:lpstr>
      <vt:lpstr>Calculation of Time of Flight</vt:lpstr>
      <vt:lpstr>Homework #2 Assignment Document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#2 Workshop</dc:title>
  <dc:creator>Avelino</dc:creator>
  <cp:lastModifiedBy>Avelino</cp:lastModifiedBy>
  <cp:revision>16</cp:revision>
  <dcterms:created xsi:type="dcterms:W3CDTF">2016-02-02T15:05:02Z</dcterms:created>
  <dcterms:modified xsi:type="dcterms:W3CDTF">2016-02-09T21:41:47Z</dcterms:modified>
</cp:coreProperties>
</file>