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F808-8036-4172-B9F3-5BC253DB0DD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3E63D-5E75-4787-97A9-DE0C5DC64A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0274C34-8C1A-45D9-ADF9-BC57C21C2F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#3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 and Odd Numbers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83880" cy="8229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Major Considerations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83880" cy="4721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three main elements in this assignment</a:t>
            </a:r>
          </a:p>
          <a:p>
            <a:pPr lvl="1"/>
            <a:r>
              <a:rPr lang="en-US" sz="2000" dirty="0" smtClean="0"/>
              <a:t>Loops</a:t>
            </a:r>
          </a:p>
          <a:p>
            <a:pPr lvl="1"/>
            <a:r>
              <a:rPr lang="en-US" sz="2000" dirty="0" smtClean="0"/>
              <a:t>Conditionals</a:t>
            </a:r>
          </a:p>
          <a:p>
            <a:pPr lvl="1"/>
            <a:r>
              <a:rPr lang="en-US" sz="2000" dirty="0" smtClean="0"/>
              <a:t>Programmer-defined Functions</a:t>
            </a:r>
          </a:p>
          <a:p>
            <a:r>
              <a:rPr lang="en-US" sz="2400" dirty="0" smtClean="0"/>
              <a:t>We will look at these three elements individually and closely</a:t>
            </a:r>
          </a:p>
          <a:p>
            <a:r>
              <a:rPr lang="en-US" sz="2400" dirty="0" smtClean="0"/>
              <a:t>Then I will provide you with an abstract program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010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Repetition Structures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60080" cy="4873752"/>
          </a:xfrm>
        </p:spPr>
        <p:txBody>
          <a:bodyPr/>
          <a:lstStyle/>
          <a:p>
            <a:r>
              <a:rPr lang="en-US" sz="2400" dirty="0" smtClean="0"/>
              <a:t>The loop will be the most important feature of this program.</a:t>
            </a:r>
          </a:p>
          <a:p>
            <a:pPr lvl="1"/>
            <a:r>
              <a:rPr lang="en-US" sz="2000" dirty="0" smtClean="0"/>
              <a:t>It has to be selected and designed properly</a:t>
            </a:r>
          </a:p>
          <a:p>
            <a:r>
              <a:rPr lang="en-US" sz="2400" dirty="0" smtClean="0"/>
              <a:t>The loop </a:t>
            </a:r>
            <a:r>
              <a:rPr lang="en-US" sz="2400" dirty="0" smtClean="0"/>
              <a:t>will allow the continual opportunities for the user to enter </a:t>
            </a:r>
            <a:r>
              <a:rPr lang="en-US" sz="2400" dirty="0" smtClean="0"/>
              <a:t>numbers until she/he gets tired.</a:t>
            </a:r>
            <a:endParaRPr lang="en-US" sz="2400" dirty="0" smtClean="0"/>
          </a:p>
          <a:p>
            <a:r>
              <a:rPr lang="en-US" sz="2400" dirty="0" smtClean="0"/>
              <a:t>Because we won’t know in advance how many numbers the user will enter, this will necessarily be </a:t>
            </a:r>
            <a:r>
              <a:rPr lang="en-US" sz="2400" u="sng" dirty="0" smtClean="0"/>
              <a:t>a sentinel controlled </a:t>
            </a:r>
            <a:r>
              <a:rPr lang="en-US" sz="2400" u="sng" dirty="0" smtClean="0"/>
              <a:t>loop</a:t>
            </a:r>
            <a:r>
              <a:rPr lang="en-US" sz="2400" dirty="0" smtClean="0"/>
              <a:t> – until the program sees the “quit indication”.</a:t>
            </a:r>
            <a:endParaRPr lang="en-US" sz="2400" dirty="0" smtClean="0"/>
          </a:p>
          <a:p>
            <a:r>
              <a:rPr lang="en-US" sz="2400" dirty="0" smtClean="0"/>
              <a:t>Because the quit indication (“0”) is given when the user no longer wishes to provide any numbers, it is an </a:t>
            </a:r>
            <a:r>
              <a:rPr lang="en-US" sz="2400" u="sng" dirty="0" smtClean="0"/>
              <a:t>entry condition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Repetition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88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Given that: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Is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 loop warranted? </a:t>
            </a:r>
          </a:p>
          <a:p>
            <a:pPr lvl="1"/>
            <a:r>
              <a:rPr lang="en-US" sz="2000" dirty="0" smtClean="0"/>
              <a:t>Why or why not?</a:t>
            </a:r>
          </a:p>
          <a:p>
            <a:r>
              <a:rPr lang="en-US" sz="2400" dirty="0" smtClean="0"/>
              <a:t>Is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/>
              <a:t> loop warranted? </a:t>
            </a:r>
          </a:p>
          <a:p>
            <a:pPr lvl="1"/>
            <a:r>
              <a:rPr lang="en-US" sz="2000" dirty="0" smtClean="0"/>
              <a:t>Why or why not?</a:t>
            </a:r>
          </a:p>
          <a:p>
            <a:r>
              <a:rPr lang="en-US" sz="2400" dirty="0" smtClean="0"/>
              <a:t>Is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do/while</a:t>
            </a:r>
            <a:r>
              <a:rPr lang="en-US" sz="2400" dirty="0" smtClean="0"/>
              <a:t> loop warranted? </a:t>
            </a:r>
          </a:p>
          <a:p>
            <a:pPr lvl="1"/>
            <a:r>
              <a:rPr lang="en-US" sz="2000" dirty="0" smtClean="0"/>
              <a:t>Why or why not?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Another issue:</a:t>
            </a:r>
          </a:p>
          <a:p>
            <a:pPr lvl="1"/>
            <a:r>
              <a:rPr lang="en-US" sz="2000" dirty="0" smtClean="0"/>
              <a:t>The value of the entry has to be checked immediately upon its entry through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scanf().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Where should the first entry be collected:</a:t>
            </a:r>
          </a:p>
          <a:p>
            <a:pPr lvl="2"/>
            <a:r>
              <a:rPr lang="en-US" sz="1800" dirty="0" smtClean="0">
                <a:latin typeface="+mj-lt"/>
                <a:cs typeface="Courier New" pitchFamily="49" charset="0"/>
              </a:rPr>
              <a:t>Outside or inside the loop? </a:t>
            </a:r>
          </a:p>
          <a:p>
            <a:pPr lvl="2"/>
            <a:r>
              <a:rPr lang="en-US" sz="1800" dirty="0" smtClean="0">
                <a:latin typeface="+mj-lt"/>
                <a:cs typeface="Courier New" pitchFamily="49" charset="0"/>
              </a:rPr>
              <a:t>Can’t initialize the “receiving variable”!!!   -   Why not?</a:t>
            </a:r>
            <a:endParaRPr lang="en-US" sz="1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selection structure is the next most important element of this program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Determines whether the entry is an even or odd integer.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How many choices will there be? </a:t>
            </a:r>
          </a:p>
          <a:p>
            <a:pPr lvl="1"/>
            <a:r>
              <a:rPr lang="en-US" sz="2000" dirty="0" smtClean="0"/>
              <a:t>Two – even and odd - There is no other type of number</a:t>
            </a:r>
          </a:p>
          <a:p>
            <a:pPr lvl="1"/>
            <a:r>
              <a:rPr lang="en-US" sz="2000" dirty="0" smtClean="0"/>
              <a:t>0 is mathematically considered even, but in our application, it is the quit indication and treated separately.</a:t>
            </a:r>
          </a:p>
          <a:p>
            <a:pPr lvl="1"/>
            <a:r>
              <a:rPr lang="en-US" sz="2000" dirty="0" smtClean="0"/>
              <a:t>By the time the entry to be identified gets to this selection structure, it will already be determined NOT to be a zero.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Because there are only two choices, we know that multiple selection structures such as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if/else if/else </a:t>
            </a:r>
            <a:r>
              <a:rPr lang="en-US" sz="2400" dirty="0" smtClean="0"/>
              <a:t>and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400" dirty="0" smtClean="0">
                <a:latin typeface="+mj-lt"/>
                <a:cs typeface="Courier New" pitchFamily="49" charset="0"/>
              </a:rPr>
              <a:t>structures won’t be necessary here.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given that: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Is the single selection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) structure appropriate?</a:t>
            </a:r>
          </a:p>
          <a:p>
            <a:pPr lvl="1"/>
            <a:r>
              <a:rPr lang="en-US" sz="2000" dirty="0" smtClean="0"/>
              <a:t>Why or why not?</a:t>
            </a:r>
          </a:p>
          <a:p>
            <a:r>
              <a:rPr lang="en-US" sz="2400" dirty="0" smtClean="0"/>
              <a:t>Is the double selection structure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sz="2400" dirty="0" smtClean="0"/>
              <a:t>) appropriate?</a:t>
            </a:r>
          </a:p>
          <a:p>
            <a:pPr lvl="1"/>
            <a:r>
              <a:rPr lang="en-US" sz="2000" dirty="0" smtClean="0"/>
              <a:t>Why or why not?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Another issue:</a:t>
            </a:r>
            <a:endParaRPr lang="en-US" sz="2400" dirty="0" smtClean="0"/>
          </a:p>
          <a:p>
            <a:pPr lvl="1"/>
            <a:r>
              <a:rPr lang="en-US" sz="2000" dirty="0" smtClean="0"/>
              <a:t>How do we determine whether en entry is even or odd?</a:t>
            </a:r>
          </a:p>
          <a:p>
            <a:pPr lvl="1"/>
            <a:r>
              <a:rPr lang="en-US" sz="2000" dirty="0" smtClean="0"/>
              <a:t>This decides whether to up the count and add the entry to the even or to the odd pile.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Programmer Defined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02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Admittedly, there is little reason in this program to define and use a second function</a:t>
            </a:r>
          </a:p>
          <a:p>
            <a:pPr lvl="1"/>
            <a:r>
              <a:rPr lang="en-US" sz="2000" dirty="0" smtClean="0"/>
              <a:t>Everything can and should be done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main().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But that is not the point of this assignment</a:t>
            </a:r>
          </a:p>
          <a:p>
            <a:r>
              <a:rPr lang="en-US" sz="2400" dirty="0" smtClean="0"/>
              <a:t>The entry loop and the selection structure should remain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So should the accumulation of entries and the running counts for each type of number entered.</a:t>
            </a:r>
          </a:p>
          <a:p>
            <a:r>
              <a:rPr lang="en-US" sz="2400" dirty="0" smtClean="0"/>
              <a:t>One suggestion for a second function:</a:t>
            </a:r>
            <a:endParaRPr lang="en-US" sz="2400" dirty="0" smtClean="0"/>
          </a:p>
          <a:p>
            <a:pPr marL="978408" lvl="2" indent="-457200">
              <a:buFont typeface="+mj-lt"/>
              <a:buAutoNum type="arabicPeriod"/>
            </a:pPr>
            <a:r>
              <a:rPr lang="en-US" sz="1800" dirty="0" smtClean="0"/>
              <a:t>Pass the counts for even and odd entries as well as the totals for the even and the odd entries to a programmer-defined function that generates the output</a:t>
            </a:r>
          </a:p>
          <a:p>
            <a:pPr marL="978408" lvl="2" indent="-457200">
              <a:buFont typeface="+mj-lt"/>
              <a:buAutoNum type="arabicPeriod"/>
            </a:pPr>
            <a:r>
              <a:rPr lang="en-US" sz="1800" dirty="0" smtClean="0"/>
              <a:t>You do not yet know how to pass strings, so just print the first line while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010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 </a:t>
            </a:r>
            <a:r>
              <a:rPr lang="en-US" sz="3200" dirty="0" smtClean="0"/>
              <a:t>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So, … leaving out many, many details, …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nt main()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ariable declarations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 printf() and scanf()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oop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get the subsequent numbers one at a time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decide whether entry is even or odd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 and increment appropriate variables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pass variable values to output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Continuing …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output_function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(… four integer values ..)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printf(“…………”);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printf(“………………”);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printf(“……………”);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+mj-lt"/>
                <a:cs typeface="Courier New" pitchFamily="49" charset="0"/>
              </a:rPr>
              <a:t>Like I said, it is not a hard problem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+mj-lt"/>
                <a:cs typeface="Courier New" pitchFamily="49" charset="0"/>
              </a:rPr>
              <a:t>They will get much harder!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86</TotalTime>
  <Words>579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HW #3 Workshop</vt:lpstr>
      <vt:lpstr>Major Considerations</vt:lpstr>
      <vt:lpstr>Repetition Structures</vt:lpstr>
      <vt:lpstr>Repetition Structure</vt:lpstr>
      <vt:lpstr>Selection Structure</vt:lpstr>
      <vt:lpstr>Selection Structure</vt:lpstr>
      <vt:lpstr>Programmer Defined Function</vt:lpstr>
      <vt:lpstr>Program Structure</vt:lpstr>
      <vt:lpstr>Program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Avelino</dc:creator>
  <cp:lastModifiedBy>Avelino</cp:lastModifiedBy>
  <cp:revision>9</cp:revision>
  <dcterms:created xsi:type="dcterms:W3CDTF">2016-02-16T14:47:00Z</dcterms:created>
  <dcterms:modified xsi:type="dcterms:W3CDTF">2016-02-16T16:13:20Z</dcterms:modified>
</cp:coreProperties>
</file>