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DF36A-A7DA-4CEA-A36C-1C56E4914DA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4856-13B2-4947-81C6-DF0381ACD9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4856-13B2-4947-81C6-DF0381ACD9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E9BB-1AA7-4840-ADAE-12B7ACEF4B19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A9C7-5C38-4E2C-A6C9-A9D9FFD03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Calculating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compute the max and min temps, we declare two integer variables,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 smtClean="0"/>
              <a:t>, and compare them to the contents of cell being examined.</a:t>
            </a:r>
          </a:p>
          <a:p>
            <a:r>
              <a:rPr lang="en-US" dirty="0" smtClean="0"/>
              <a:t>If the content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takes on the value of this cell. Otherwise, it remains unchanged.</a:t>
            </a:r>
          </a:p>
          <a:p>
            <a:r>
              <a:rPr lang="en-US" dirty="0" smtClean="0"/>
              <a:t>If the content 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 smtClean="0"/>
              <a:t> takes on the value of this cell. Otherwise, it remains unchanged.</a:t>
            </a:r>
          </a:p>
          <a:p>
            <a:r>
              <a:rPr lang="en-US" dirty="0" smtClean="0"/>
              <a:t>Note that properly initializing the values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dirty="0" smtClean="0"/>
              <a:t> is essential for this scheme to work.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– Outputting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 </a:t>
            </a:r>
            <a:r>
              <a:rPr lang="en-US" dirty="0" smtClean="0"/>
              <a:t>finishes,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then contains the output array as populated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calc_results(), </a:t>
            </a:r>
            <a:r>
              <a:rPr lang="en-US" dirty="0" smtClean="0"/>
              <a:t>as well as the original input array with the raw temperatures as originally populated with the help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get_values().</a:t>
            </a:r>
          </a:p>
          <a:p>
            <a:r>
              <a:rPr lang="en-US" dirty="0" smtClean="0">
                <a:cs typeface="Courier New" pitchFamily="49" charset="0"/>
              </a:rPr>
              <a:t>We now pass both arrays to </a:t>
            </a:r>
            <a:r>
              <a:rPr lang="en-US" dirty="0" smtClean="0">
                <a:cs typeface="Courier New" pitchFamily="49" charset="0"/>
              </a:rPr>
              <a:t>another programmer-defined </a:t>
            </a:r>
            <a:r>
              <a:rPr lang="en-US" smtClean="0">
                <a:cs typeface="Courier New" pitchFamily="49" charset="0"/>
              </a:rPr>
              <a:t>function  called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print_results() </a:t>
            </a:r>
            <a:r>
              <a:rPr lang="en-US" dirty="0" smtClean="0">
                <a:cs typeface="Courier New" pitchFamily="49" charset="0"/>
              </a:rPr>
              <a:t>that takes care of printing out the results.</a:t>
            </a:r>
          </a:p>
          <a:p>
            <a:r>
              <a:rPr lang="en-US" dirty="0" smtClean="0">
                <a:cs typeface="Courier New" pitchFamily="49" charset="0"/>
              </a:rPr>
              <a:t>The format is not very important at this point.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populate arrays in loops</a:t>
            </a:r>
          </a:p>
          <a:p>
            <a:r>
              <a:rPr lang="en-US" dirty="0" smtClean="0"/>
              <a:t>How to pass arrays back and forth between functions</a:t>
            </a:r>
          </a:p>
          <a:p>
            <a:r>
              <a:rPr lang="en-US" dirty="0" smtClean="0"/>
              <a:t>Use the random function</a:t>
            </a:r>
          </a:p>
          <a:p>
            <a:r>
              <a:rPr lang="en-US" dirty="0" smtClean="0"/>
              <a:t>More practice with loops and conditionals</a:t>
            </a:r>
          </a:p>
          <a:p>
            <a:r>
              <a:rPr lang="en-US" dirty="0" smtClean="0"/>
              <a:t>More practice programming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program should be divided into three conceptual parts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 loop that populates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temp[] </a:t>
            </a:r>
            <a:r>
              <a:rPr lang="en-US" dirty="0" smtClean="0"/>
              <a:t>array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main(). </a:t>
            </a:r>
          </a:p>
          <a:p>
            <a:pPr marL="1314450" lvl="2" indent="-514350"/>
            <a:r>
              <a:rPr lang="en-US" dirty="0" smtClean="0"/>
              <a:t>Calls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get_value(), </a:t>
            </a:r>
            <a:r>
              <a:rPr lang="en-US" dirty="0" smtClean="0">
                <a:cs typeface="Courier New" pitchFamily="49" charset="0"/>
              </a:rPr>
              <a:t>which contains the random 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A programmer-defined function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</a:t>
            </a:r>
            <a:r>
              <a:rPr lang="en-US" dirty="0" smtClean="0">
                <a:cs typeface="Courier New" pitchFamily="49" charset="0"/>
              </a:rPr>
              <a:t> that accepts an array containing the 25 values of temperatures and calculates the average, minimum and maximum temperatures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A programmer-defined function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print_results() </a:t>
            </a:r>
            <a:r>
              <a:rPr lang="en-US" dirty="0" smtClean="0">
                <a:cs typeface="Courier New" pitchFamily="49" charset="0"/>
              </a:rPr>
              <a:t>that prints out the output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Populating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this would be done with the data acquisition system, but we don’t have one …</a:t>
            </a:r>
          </a:p>
          <a:p>
            <a:r>
              <a:rPr lang="en-US" dirty="0" smtClean="0"/>
              <a:t>… so, we use a random number generator to generate the temperature values </a:t>
            </a:r>
            <a:r>
              <a:rPr lang="en-US" dirty="0" smtClean="0"/>
              <a:t>for a Central Florida summer, </a:t>
            </a:r>
            <a:r>
              <a:rPr lang="en-US" dirty="0" smtClean="0"/>
              <a:t>between 60 and 100 degrees.</a:t>
            </a:r>
          </a:p>
          <a:p>
            <a:r>
              <a:rPr lang="en-US" dirty="0" smtClean="0"/>
              <a:t>It is rather silly to write a function to do this, but I want you to practice with programmer-defined functions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Populating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trick is to get a random number between 60 and 100.  </a:t>
            </a:r>
          </a:p>
          <a:p>
            <a:r>
              <a:rPr lang="en-US" dirty="0" smtClean="0"/>
              <a:t>The way to do it is to get a random value for the difference between the high and the low (the range) and add it to the low value.</a:t>
            </a:r>
          </a:p>
          <a:p>
            <a:r>
              <a:rPr lang="en-US" dirty="0" smtClean="0"/>
              <a:t>That way, the number returned will never exceed the limits</a:t>
            </a:r>
          </a:p>
          <a:p>
            <a:r>
              <a:rPr lang="en-US" dirty="0" smtClean="0"/>
              <a:t>Of course, use % and return the value for direct insertion into the array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Calculating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 </a:t>
            </a:r>
            <a:r>
              <a:rPr lang="en-US" dirty="0" smtClean="0"/>
              <a:t>is to be defined which accepts two arrays: </a:t>
            </a:r>
          </a:p>
          <a:p>
            <a:pPr lvl="1"/>
            <a:r>
              <a:rPr lang="en-US" dirty="0" smtClean="0"/>
              <a:t>An input integer array that contains all the temperatures for a 24 hr. period as populated with the help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get_value()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 smtClean="0"/>
              <a:t>A floating point array that is initially empty but will be populated by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 </a:t>
            </a:r>
            <a:r>
              <a:rPr lang="en-US" dirty="0" smtClean="0"/>
              <a:t>function with the calculated average, maximum and minimum temperatures of the last 24 hours.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Calculating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alc_results() </a:t>
            </a:r>
            <a:r>
              <a:rPr lang="en-US" dirty="0" smtClean="0"/>
              <a:t>returns nothing, but because it is passed the addresses of both arrays declared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main(), </a:t>
            </a:r>
            <a:r>
              <a:rPr lang="en-US" dirty="0" smtClean="0"/>
              <a:t>it can use their values or it can set their values.</a:t>
            </a:r>
          </a:p>
          <a:p>
            <a:pPr lvl="1"/>
            <a:r>
              <a:rPr lang="en-US" dirty="0" smtClean="0"/>
              <a:t>In this case, we do both</a:t>
            </a:r>
          </a:p>
          <a:p>
            <a:r>
              <a:rPr lang="en-US" dirty="0" smtClean="0"/>
              <a:t>To calculate the average temp, we define a variable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 – initialized to 0 - that accumulates the values in the array and then divides by 25.</a:t>
            </a:r>
          </a:p>
          <a:p>
            <a:r>
              <a:rPr lang="en-US" dirty="0" smtClean="0"/>
              <a:t>The result is set to a variable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which is stored on the first cell of the output array passed in</a:t>
            </a:r>
          </a:p>
          <a:p>
            <a:r>
              <a:rPr lang="en-US" dirty="0" smtClean="0">
                <a:cs typeface="Courier New" pitchFamily="49" charset="0"/>
              </a:rPr>
              <a:t>The maximum and minimum temperatures are found and placed on the same array , in cells 1 and 2.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Calculating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the array defined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/>
              <a:t>that was passed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 </a:t>
            </a:r>
            <a:r>
              <a:rPr lang="en-US" dirty="0" smtClean="0"/>
              <a:t>has the average, max and min temperatures in it, courtesy of 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calc_results() </a:t>
            </a:r>
            <a:r>
              <a:rPr lang="en-US" dirty="0" smtClean="0"/>
              <a:t>function which put them in it.</a:t>
            </a:r>
          </a:p>
          <a:p>
            <a:r>
              <a:rPr lang="en-US" dirty="0" smtClean="0"/>
              <a:t>But it is a floating point array because the average has to be a floating point, and the computed max and min temps are integers</a:t>
            </a:r>
          </a:p>
          <a:p>
            <a:pPr lvl="1"/>
            <a:r>
              <a:rPr lang="en-US" dirty="0" smtClean="0"/>
              <a:t>So, we have to “cast” them (temporarily converting them to floating point) before putting them in the array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Calculating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(float)total/n;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[1] = (float)max;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[2] = (float)min;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750</Words>
  <Application>Microsoft Office PowerPoint</Application>
  <PresentationFormat>On-screen Show (4:3)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HW #4</vt:lpstr>
      <vt:lpstr>Learning Objectives</vt:lpstr>
      <vt:lpstr>Overall Structure</vt:lpstr>
      <vt:lpstr>Part 1 – Populating the Array</vt:lpstr>
      <vt:lpstr>Part 1 – Populating the Array</vt:lpstr>
      <vt:lpstr>Part 2 – Calculating the Numbers</vt:lpstr>
      <vt:lpstr>Part 2 – Calculating the Numbers</vt:lpstr>
      <vt:lpstr>Part 2 – Calculating the Numbers</vt:lpstr>
      <vt:lpstr>Part 2 – Calculating the Numbers</vt:lpstr>
      <vt:lpstr>Part 2 – Calculating the Numbers</vt:lpstr>
      <vt:lpstr>Part 3 – Outputting the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#4</dc:title>
  <dc:creator>Avelino</dc:creator>
  <cp:lastModifiedBy>Avelino</cp:lastModifiedBy>
  <cp:revision>9</cp:revision>
  <dcterms:created xsi:type="dcterms:W3CDTF">2016-03-03T21:38:58Z</dcterms:created>
  <dcterms:modified xsi:type="dcterms:W3CDTF">2016-03-03T22:51:21Z</dcterms:modified>
</cp:coreProperties>
</file>