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6A2E1-4CEA-4D49-B60E-EE5955BD19D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4EF4-8945-4C53-8DCA-FE7E442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24EF4-8945-4C53-8DCA-FE7E442E9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D1C8-FACA-4438-84F7-D3B7B7128AE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1694-7679-4C5A-8E84-8D06A51341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/>
          </a:bodyPr>
          <a:lstStyle/>
          <a:p>
            <a:r>
              <a:rPr lang="en-US" dirty="0" smtClean="0"/>
              <a:t>HW #6 </a:t>
            </a:r>
            <a:br>
              <a:rPr lang="en-US" dirty="0" smtClean="0"/>
            </a:b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Simple Linked Lists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General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is a very simple assignment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You will need a for loop to progressively build the linked list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You will also define a separate function that will print out the contents of the list</a:t>
            </a:r>
          </a:p>
          <a:p>
            <a:pPr marL="914400" lvl="1" indent="-51435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It will receive a pointer to the head of the linked list</a:t>
            </a:r>
          </a:p>
          <a:p>
            <a:pPr marL="914400" lvl="1" indent="-51435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It will then traverse the list, printing out the contents of every node it visits.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Creating the List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Composed of the following: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Define the structure to serve as the nodes in the list. It should include: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 integer member 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next pointer member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Define the appropriate data type using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Include also the pointer type definition to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data type. Call it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Create the list by defining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node. 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it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the Loop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Define a pointer of type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Nodeptr.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This will be the working pointer that we will use to move about in the list.  Let’s call it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ptr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Create the first node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outside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of the loop. The reason for this is that you must set head to point to it, and this cannot be done repeatedly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carve out the block of memory.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point to it.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head-&gt;next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NULL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the value of its integer member to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 Loop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Now create a for loop and set the count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21. 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each iteration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Carve out a memory block using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the pointer returned by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ptr-&gt;next 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 the value of the integer member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the count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Continue until the count reaches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21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Finished creating the linked list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Now let’s print out its contents to make sure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90800" y="1828800"/>
            <a:ext cx="914400" cy="533400"/>
            <a:chOff x="1676400" y="1752600"/>
            <a:chExt cx="914400" cy="533400"/>
          </a:xfrm>
        </p:grpSpPr>
        <p:sp>
          <p:nvSpPr>
            <p:cNvPr id="4" name="Rectangle 3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28700" y="83820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Head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1937923" y="1066801"/>
            <a:ext cx="576677" cy="2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905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700" y="182880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Head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81400" y="20574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05000" y="20574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914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90800" y="2971800"/>
            <a:ext cx="914400" cy="533400"/>
            <a:chOff x="1676400" y="1752600"/>
            <a:chExt cx="914400" cy="533400"/>
          </a:xfrm>
        </p:grpSpPr>
        <p:sp>
          <p:nvSpPr>
            <p:cNvPr id="23" name="Rectangle 22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8700" y="304800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Head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981200" y="32766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5200" y="32766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14800" y="2971800"/>
            <a:ext cx="914400" cy="533400"/>
            <a:chOff x="1676400" y="1752600"/>
            <a:chExt cx="914400" cy="533400"/>
          </a:xfrm>
        </p:grpSpPr>
        <p:sp>
          <p:nvSpPr>
            <p:cNvPr id="29" name="Rectangle 28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715000" y="31242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05400" y="32766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5800" y="2667000"/>
            <a:ext cx="8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0" y="36576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7924800" y="3048000"/>
            <a:ext cx="1916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7943967" y="4026932"/>
            <a:ext cx="57033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76400" y="1371600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ptr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>
          <a:xfrm>
            <a:off x="2231617" y="1602433"/>
            <a:ext cx="359183" cy="3787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3000" y="3429000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ptr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 flipV="1">
            <a:off x="1698217" y="3352800"/>
            <a:ext cx="892583" cy="3070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76600" y="3657600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-&gt;next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stCxn id="48" idx="0"/>
          </p:cNvCxnSpPr>
          <p:nvPr/>
        </p:nvCxnSpPr>
        <p:spPr>
          <a:xfrm rot="16200000" flipV="1">
            <a:off x="3579534" y="3430868"/>
            <a:ext cx="381000" cy="724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590800" y="4191000"/>
            <a:ext cx="914400" cy="533400"/>
            <a:chOff x="1676400" y="1752600"/>
            <a:chExt cx="914400" cy="533400"/>
          </a:xfrm>
        </p:grpSpPr>
        <p:sp>
          <p:nvSpPr>
            <p:cNvPr id="54" name="Rectangle 53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28700" y="426720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Head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981200" y="44958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505200" y="44958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114800" y="4191000"/>
            <a:ext cx="914400" cy="533400"/>
            <a:chOff x="1676400" y="1752600"/>
            <a:chExt cx="914400" cy="533400"/>
          </a:xfrm>
        </p:grpSpPr>
        <p:sp>
          <p:nvSpPr>
            <p:cNvPr id="60" name="Rectangle 59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715000" y="4343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105400" y="44958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29000" y="4876800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ptr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endCxn id="60" idx="2"/>
          </p:cNvCxnSpPr>
          <p:nvPr/>
        </p:nvCxnSpPr>
        <p:spPr>
          <a:xfrm flipV="1">
            <a:off x="3886200" y="4724400"/>
            <a:ext cx="457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81600" y="4876800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-&gt;next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7" name="Curved Connector 66"/>
          <p:cNvCxnSpPr>
            <a:stCxn id="66" idx="0"/>
          </p:cNvCxnSpPr>
          <p:nvPr/>
        </p:nvCxnSpPr>
        <p:spPr>
          <a:xfrm rot="16200000" flipV="1">
            <a:off x="5484534" y="4650068"/>
            <a:ext cx="381000" cy="724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667000" y="5410200"/>
            <a:ext cx="914400" cy="533400"/>
            <a:chOff x="1676400" y="1752600"/>
            <a:chExt cx="914400" cy="533400"/>
          </a:xfrm>
        </p:grpSpPr>
        <p:sp>
          <p:nvSpPr>
            <p:cNvPr id="72" name="Rectangle 71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04900" y="548640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Head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057400" y="5715000"/>
            <a:ext cx="614777" cy="22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581400" y="5715000"/>
            <a:ext cx="614777" cy="22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191000" y="5410200"/>
            <a:ext cx="914400" cy="533400"/>
            <a:chOff x="1676400" y="1752600"/>
            <a:chExt cx="914400" cy="533400"/>
          </a:xfrm>
        </p:grpSpPr>
        <p:sp>
          <p:nvSpPr>
            <p:cNvPr id="78" name="Rectangle 77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91400" y="5562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5181600" y="5715000"/>
            <a:ext cx="614777" cy="22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05200" y="6096000"/>
            <a:ext cx="55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ptr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3" name="Straight Arrow Connector 82"/>
          <p:cNvCxnSpPr>
            <a:stCxn id="82" idx="3"/>
            <a:endCxn id="78" idx="2"/>
          </p:cNvCxnSpPr>
          <p:nvPr/>
        </p:nvCxnSpPr>
        <p:spPr>
          <a:xfrm flipV="1">
            <a:off x="4060417" y="5943600"/>
            <a:ext cx="359183" cy="3832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53000" y="6096000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-&gt;next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5" name="Curved Connector 84"/>
          <p:cNvCxnSpPr>
            <a:stCxn id="84" idx="0"/>
          </p:cNvCxnSpPr>
          <p:nvPr/>
        </p:nvCxnSpPr>
        <p:spPr>
          <a:xfrm rot="16200000" flipV="1">
            <a:off x="5255934" y="5869268"/>
            <a:ext cx="381000" cy="724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791200" y="5410200"/>
            <a:ext cx="914400" cy="533400"/>
            <a:chOff x="1676400" y="1752600"/>
            <a:chExt cx="914400" cy="533400"/>
          </a:xfrm>
        </p:grpSpPr>
        <p:sp>
          <p:nvSpPr>
            <p:cNvPr id="87" name="Rectangle 86"/>
            <p:cNvSpPr/>
            <p:nvPr/>
          </p:nvSpPr>
          <p:spPr>
            <a:xfrm>
              <a:off x="16764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33600" y="1752600"/>
              <a:ext cx="457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V="1">
            <a:off x="6781800" y="5715000"/>
            <a:ext cx="614777" cy="2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962400" y="5334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Graphically Speaking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Printout Function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Call the printout function from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and pass it the head pointer of the linked list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Double pointer not needed b/c we do not want to make any changes to the head pointer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Define a pointer of type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that we will use to move about the list while traversing it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Call it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current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Set it initially to the pointer passed down from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main(),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which is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 pointer of the list.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Printout Function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Write 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loop that continues until the end of the list is reached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current-&gt;next == NULL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At each iteration through the list,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Use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to print out the contents of the integer member of the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477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HW #6  Workshop</vt:lpstr>
      <vt:lpstr>General</vt:lpstr>
      <vt:lpstr>Creating the List</vt:lpstr>
      <vt:lpstr>Before the Loop</vt:lpstr>
      <vt:lpstr>The Loop</vt:lpstr>
      <vt:lpstr>PowerPoint Presentation</vt:lpstr>
      <vt:lpstr>Printout Function</vt:lpstr>
      <vt:lpstr>Printout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#6  Workshop</dc:title>
  <dc:creator>Avelino</dc:creator>
  <cp:lastModifiedBy>Avelino Gonzalez</cp:lastModifiedBy>
  <cp:revision>8</cp:revision>
  <dcterms:created xsi:type="dcterms:W3CDTF">2015-11-07T06:19:15Z</dcterms:created>
  <dcterms:modified xsi:type="dcterms:W3CDTF">2016-04-06T17:11:57Z</dcterms:modified>
</cp:coreProperties>
</file>